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54"/>
  </p:notesMasterIdLst>
  <p:handoutMasterIdLst>
    <p:handoutMasterId r:id="rId55"/>
  </p:handoutMasterIdLst>
  <p:sldIdLst>
    <p:sldId id="2076137006" r:id="rId2"/>
    <p:sldId id="656" r:id="rId3"/>
    <p:sldId id="2076137004" r:id="rId4"/>
    <p:sldId id="2076136920" r:id="rId5"/>
    <p:sldId id="526" r:id="rId6"/>
    <p:sldId id="2147482399" r:id="rId7"/>
    <p:sldId id="2147482401" r:id="rId8"/>
    <p:sldId id="2147482402" r:id="rId9"/>
    <p:sldId id="2147482403" r:id="rId10"/>
    <p:sldId id="2147482395" r:id="rId11"/>
    <p:sldId id="2147482408" r:id="rId12"/>
    <p:sldId id="2147482410" r:id="rId13"/>
    <p:sldId id="2147482409" r:id="rId14"/>
    <p:sldId id="2147482394" r:id="rId15"/>
    <p:sldId id="2147482412" r:id="rId16"/>
    <p:sldId id="2147482406" r:id="rId17"/>
    <p:sldId id="2147482404" r:id="rId18"/>
    <p:sldId id="2147482411" r:id="rId19"/>
    <p:sldId id="2147482421" r:id="rId20"/>
    <p:sldId id="2147482422" r:id="rId21"/>
    <p:sldId id="2147482424" r:id="rId22"/>
    <p:sldId id="2147482425" r:id="rId23"/>
    <p:sldId id="2147482442" r:id="rId24"/>
    <p:sldId id="2147482428" r:id="rId25"/>
    <p:sldId id="2147482436" r:id="rId26"/>
    <p:sldId id="2147482437" r:id="rId27"/>
    <p:sldId id="2147482441" r:id="rId28"/>
    <p:sldId id="2147482423" r:id="rId29"/>
    <p:sldId id="2147482438" r:id="rId30"/>
    <p:sldId id="2147482427" r:id="rId31"/>
    <p:sldId id="2147482432" r:id="rId32"/>
    <p:sldId id="2147482444" r:id="rId33"/>
    <p:sldId id="2147482429" r:id="rId34"/>
    <p:sldId id="2147482430" r:id="rId35"/>
    <p:sldId id="2147482435" r:id="rId36"/>
    <p:sldId id="2147482443" r:id="rId37"/>
    <p:sldId id="2147482434" r:id="rId38"/>
    <p:sldId id="2147482439" r:id="rId39"/>
    <p:sldId id="2147482431" r:id="rId40"/>
    <p:sldId id="2147482433" r:id="rId41"/>
    <p:sldId id="2147482440" r:id="rId42"/>
    <p:sldId id="2076137029" r:id="rId43"/>
    <p:sldId id="2076137067" r:id="rId44"/>
    <p:sldId id="2076137063" r:id="rId45"/>
    <p:sldId id="2076137064" r:id="rId46"/>
    <p:sldId id="2076137061" r:id="rId47"/>
    <p:sldId id="2147482420" r:id="rId48"/>
    <p:sldId id="2076137065" r:id="rId49"/>
    <p:sldId id="2147469983" r:id="rId50"/>
    <p:sldId id="643" r:id="rId51"/>
    <p:sldId id="440" r:id="rId52"/>
    <p:sldId id="516" r:id="rId53"/>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247655-47CC-FB63-C5C7-523D008CD984}" name="Kristen Barcheski" initials="KB" userId="S::kristen.barcheski@oracle.com::59c6070f-981d-4064-b395-2d3768254975" providerId="AD"/>
  <p188:author id="{EF899E74-7148-0186-CA4D-ADC9D5232A8A}" name="Roopesh Thokala" initials="RT" userId="S::roopesh.thokala@oracle.com::380706ed-ee9b-4657-8150-21657f8dfe9e" providerId="AD"/>
  <p188:author id="{15BBF38A-F7BC-7B2E-0D61-21D1F83CE523}" name="Michelle Howell" initials="MH" userId="Michelle Howell" providerId="None"/>
  <p188:author id="{BC740697-A6E0-CB27-90D0-0DBED36FAB1F}" name="Koratamaddi Chaitanya Shanker" initials="KC" userId="S::chaitanya.koratamaddi@oracle.com::0a13ff83-2873-4fbd-b809-fd7cd8ca97a5" providerId="AD"/>
  <p188:author id="{C856A1EF-AF9C-CD1E-5D42-73D27F71D9D9}" name="Chiara Van der Auwermeulen" initials="" userId="S::chiara.van.der.auwermeulen@oracle.com::71c9a335-5068-425d-b705-15f2cb31a745" providerId="AD"/>
  <p188:author id="{50301FF6-F6E0-EA44-C70D-E9F72C5DFD52}" name="Simon Hunt" initials="" userId="S::simon.hunt@oracle.com::ce73efcb-5bc4-4419-8221-6fa76d19d6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4" clrIdx="0">
    <p:extLst>
      <p:ext uri="{19B8F6BF-5375-455C-9EA6-DF929625EA0E}">
        <p15:presenceInfo xmlns:p15="http://schemas.microsoft.com/office/powerpoint/2012/main" userId="Michelle How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2D2A"/>
    <a:srgbClr val="94AFAF"/>
    <a:srgbClr val="FCFBFA"/>
    <a:srgbClr val="8B8580"/>
    <a:srgbClr val="C74634"/>
    <a:srgbClr val="FACD62"/>
    <a:srgbClr val="47423E"/>
    <a:srgbClr val="F1EFED"/>
    <a:srgbClr val="E5DBBE"/>
    <a:srgbClr val="676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78" autoAdjust="0"/>
    <p:restoredTop sz="90155" autoAdjust="0"/>
  </p:normalViewPr>
  <p:slideViewPr>
    <p:cSldViewPr showGuides="1">
      <p:cViewPr varScale="1">
        <p:scale>
          <a:sx n="100" d="100"/>
          <a:sy n="100" d="100"/>
        </p:scale>
        <p:origin x="184" y="400"/>
      </p:cViewPr>
      <p:guideLst>
        <p:guide orient="horz" pos="158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66" d="100"/>
        <a:sy n="166" d="100"/>
      </p:scale>
      <p:origin x="0" y="0"/>
    </p:cViewPr>
  </p:sorterViewPr>
  <p:notesViewPr>
    <p:cSldViewPr showGuides="1">
      <p:cViewPr varScale="1">
        <p:scale>
          <a:sx n="56" d="100"/>
          <a:sy n="56" d="100"/>
        </p:scale>
        <p:origin x="4356" y="96"/>
      </p:cViewPr>
      <p:guideLst>
        <p:guide orient="horz" pos="3888"/>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54425A-3696-4DFB-B808-D2B88F3EB7C0}"/>
              </a:ext>
            </a:extLst>
          </p:cNvPr>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vl1pPr>
          </a:lstStyle>
          <a:p>
            <a:endParaRPr lang="en-US" dirty="0">
              <a:latin typeface="Oracle Sans Tab" panose="020B0503020204020204" pitchFamily="34" charset="0"/>
            </a:endParaRPr>
          </a:p>
        </p:txBody>
      </p:sp>
      <p:sp>
        <p:nvSpPr>
          <p:cNvPr id="3" name="Date Placeholder 2">
            <a:extLst>
              <a:ext uri="{FF2B5EF4-FFF2-40B4-BE49-F238E27FC236}">
                <a16:creationId xmlns:a16="http://schemas.microsoft.com/office/drawing/2014/main" id="{8F51457F-2D60-4187-92B7-C5BBED78E963}"/>
              </a:ext>
            </a:extLst>
          </p:cNvPr>
          <p:cNvSpPr>
            <a:spLocks noGrp="1"/>
          </p:cNvSpPr>
          <p:nvPr>
            <p:ph type="dt" sz="quarter" idx="1"/>
          </p:nvPr>
        </p:nvSpPr>
        <p:spPr>
          <a:xfrm>
            <a:off x="4143589" y="1"/>
            <a:ext cx="3169919" cy="619364"/>
          </a:xfrm>
          <a:prstGeom prst="rect">
            <a:avLst/>
          </a:prstGeom>
        </p:spPr>
        <p:txBody>
          <a:bodyPr vert="horz" lIns="112299" tIns="56150" rIns="112299" bIns="56150" rtlCol="0"/>
          <a:lstStyle>
            <a:lvl1pPr algn="r">
              <a:defRPr sz="1600"/>
            </a:lvl1pPr>
          </a:lstStyle>
          <a:p>
            <a:fld id="{320DD655-51D6-466D-8D72-5C78765FC630}" type="datetimeFigureOut">
              <a:rPr lang="en-US" smtClean="0">
                <a:latin typeface="Oracle Sans Tab" panose="020B0503020204020204" pitchFamily="34" charset="0"/>
              </a:rPr>
              <a:t>7/3/24</a:t>
            </a:fld>
            <a:endParaRPr lang="en-US" dirty="0">
              <a:latin typeface="Oracle Sans Tab" panose="020B0503020204020204" pitchFamily="34" charset="0"/>
            </a:endParaRPr>
          </a:p>
        </p:txBody>
      </p:sp>
      <p:sp>
        <p:nvSpPr>
          <p:cNvPr id="4" name="Footer Placeholder 3">
            <a:extLst>
              <a:ext uri="{FF2B5EF4-FFF2-40B4-BE49-F238E27FC236}">
                <a16:creationId xmlns:a16="http://schemas.microsoft.com/office/drawing/2014/main" id="{53FA8CCD-D5C0-4680-BEFC-52889AACDB6E}"/>
              </a:ext>
            </a:extLst>
          </p:cNvPr>
          <p:cNvSpPr>
            <a:spLocks noGrp="1"/>
          </p:cNvSpPr>
          <p:nvPr>
            <p:ph type="ftr" sz="quarter" idx="2"/>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dirty="0">
              <a:latin typeface="Oracle Sans Tab" panose="020B0503020204020204" pitchFamily="34" charset="0"/>
            </a:endParaRPr>
          </a:p>
        </p:txBody>
      </p:sp>
      <p:sp>
        <p:nvSpPr>
          <p:cNvPr id="5" name="Slide Number Placeholder 4">
            <a:extLst>
              <a:ext uri="{FF2B5EF4-FFF2-40B4-BE49-F238E27FC236}">
                <a16:creationId xmlns:a16="http://schemas.microsoft.com/office/drawing/2014/main" id="{3E50B35B-8976-44A2-B80D-FC8BD07A167F}"/>
              </a:ext>
            </a:extLst>
          </p:cNvPr>
          <p:cNvSpPr>
            <a:spLocks noGrp="1"/>
          </p:cNvSpPr>
          <p:nvPr>
            <p:ph type="sldNum" sz="quarter" idx="3"/>
          </p:nvPr>
        </p:nvSpPr>
        <p:spPr>
          <a:xfrm>
            <a:off x="4143589" y="11725038"/>
            <a:ext cx="3169919" cy="619362"/>
          </a:xfrm>
          <a:prstGeom prst="rect">
            <a:avLst/>
          </a:prstGeom>
        </p:spPr>
        <p:txBody>
          <a:bodyPr vert="horz" lIns="112299" tIns="56150" rIns="112299" bIns="56150" rtlCol="0" anchor="b"/>
          <a:lstStyle>
            <a:lvl1pPr algn="r">
              <a:defRPr sz="1600"/>
            </a:lvl1pPr>
          </a:lstStyle>
          <a:p>
            <a:fld id="{9D34DC6F-9D14-4548-8221-51EE6F5B6657}" type="slidenum">
              <a:rPr lang="en-US" smtClean="0">
                <a:latin typeface="Oracle Sans Tab" panose="020B0503020204020204" pitchFamily="34" charset="0"/>
              </a:rPr>
              <a:t>‹#›</a:t>
            </a:fld>
            <a:endParaRPr lang="en-US" dirty="0">
              <a:latin typeface="Oracle Sans Tab" panose="020B0503020204020204" pitchFamily="34" charset="0"/>
            </a:endParaRPr>
          </a:p>
        </p:txBody>
      </p:sp>
    </p:spTree>
    <p:extLst>
      <p:ext uri="{BB962C8B-B14F-4D97-AF65-F5344CB8AC3E}">
        <p14:creationId xmlns:p14="http://schemas.microsoft.com/office/powerpoint/2010/main" val="126012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atin typeface="+mn-lt"/>
              </a:defRPr>
            </a:lvl1pPr>
          </a:lstStyle>
          <a:p>
            <a:endParaRPr lang="en-US" dirty="0"/>
          </a:p>
        </p:txBody>
      </p:sp>
      <p:sp>
        <p:nvSpPr>
          <p:cNvPr id="3" name="Date Placeholder 2"/>
          <p:cNvSpPr>
            <a:spLocks noGrp="1"/>
          </p:cNvSpPr>
          <p:nvPr>
            <p:ph type="dt" idx="1"/>
          </p:nvPr>
        </p:nvSpPr>
        <p:spPr>
          <a:xfrm>
            <a:off x="4143589" y="1"/>
            <a:ext cx="3169919" cy="619364"/>
          </a:xfrm>
          <a:prstGeom prst="rect">
            <a:avLst/>
          </a:prstGeom>
        </p:spPr>
        <p:txBody>
          <a:bodyPr vert="horz" lIns="112299" tIns="56150" rIns="112299" bIns="56150" rtlCol="0"/>
          <a:lstStyle>
            <a:lvl1pPr algn="r">
              <a:defRPr sz="1600">
                <a:latin typeface="+mn-lt"/>
              </a:defRPr>
            </a:lvl1pPr>
          </a:lstStyle>
          <a:p>
            <a:fld id="{4F9C25BA-F9B0-4418-8CA0-3A9DF1256BA5}" type="datetimeFigureOut">
              <a:rPr lang="en-US" smtClean="0"/>
              <a:pPr/>
              <a:t>7/3/24</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299" tIns="56150" rIns="112299" bIns="56150" rtlCol="0" anchor="ctr"/>
          <a:lstStyle/>
          <a:p>
            <a:endParaRPr lang="en-US" dirty="0"/>
          </a:p>
        </p:txBody>
      </p:sp>
      <p:sp>
        <p:nvSpPr>
          <p:cNvPr id="5" name="Notes Placeholder 4"/>
          <p:cNvSpPr>
            <a:spLocks noGrp="1"/>
          </p:cNvSpPr>
          <p:nvPr>
            <p:ph type="body" sz="quarter" idx="3"/>
          </p:nvPr>
        </p:nvSpPr>
        <p:spPr>
          <a:xfrm>
            <a:off x="731520" y="5940742"/>
            <a:ext cx="5852160" cy="4860608"/>
          </a:xfrm>
          <a:prstGeom prst="rect">
            <a:avLst/>
          </a:prstGeom>
          <a:noFill/>
        </p:spPr>
        <p:txBody>
          <a:bodyPr vert="horz" lIns="0" tIns="0" rIns="0" bIns="0" rtlCol="0">
            <a:noAutofit/>
          </a:bodyPr>
          <a:lstStyle/>
          <a:p>
            <a:pPr marR="0" lvl="0" indent="0" fontAlgn="auto">
              <a:lnSpc>
                <a:spcPct val="95000"/>
              </a:lnSpc>
              <a:spcBef>
                <a:spcPts val="736"/>
              </a:spcBef>
              <a:spcAft>
                <a:spcPts val="0"/>
              </a:spcAft>
              <a:buClrTx/>
              <a:buSzTx/>
              <a:buFont typeface="System Font Regular"/>
              <a:buNone/>
              <a:tabLst/>
            </a:pPr>
            <a:r>
              <a:rPr lang="en-US" dirty="0"/>
              <a:t>Edit Master text styles</a:t>
            </a:r>
          </a:p>
          <a:p>
            <a:pPr marL="449199" marR="0" lvl="1" indent="-224599" fontAlgn="auto">
              <a:lnSpc>
                <a:spcPct val="95000"/>
              </a:lnSpc>
              <a:spcBef>
                <a:spcPts val="736"/>
              </a:spcBef>
              <a:spcAft>
                <a:spcPts val="0"/>
              </a:spcAft>
              <a:buClrTx/>
              <a:buSzPct val="100000"/>
              <a:buFont typeface="Arial" panose="020B0604020202020204" pitchFamily="34" charset="0"/>
              <a:buChar char="•"/>
              <a:tabLst/>
            </a:pPr>
            <a:r>
              <a:rPr lang="en-US" dirty="0"/>
              <a:t>Second level</a:t>
            </a:r>
          </a:p>
          <a:p>
            <a:pPr marL="898397" marR="0" lvl="2" indent="-224599" fontAlgn="auto">
              <a:lnSpc>
                <a:spcPct val="95000"/>
              </a:lnSpc>
              <a:spcBef>
                <a:spcPts val="491"/>
              </a:spcBef>
              <a:spcAft>
                <a:spcPts val="0"/>
              </a:spcAft>
              <a:buClrTx/>
              <a:buSzPct val="120000"/>
              <a:buFont typeface="System Font Regular"/>
              <a:buChar char="-"/>
              <a:tabLst/>
            </a:pPr>
            <a:r>
              <a:rPr lang="en-US" dirty="0"/>
              <a:t>Third level</a:t>
            </a:r>
          </a:p>
          <a:p>
            <a:pPr marL="1347596" marR="0" lvl="3" indent="-224599" fontAlgn="auto">
              <a:lnSpc>
                <a:spcPct val="95000"/>
              </a:lnSpc>
              <a:spcBef>
                <a:spcPts val="491"/>
              </a:spcBef>
              <a:spcAft>
                <a:spcPts val="0"/>
              </a:spcAft>
              <a:buClrTx/>
              <a:buSzPct val="100000"/>
              <a:buFont typeface="System Font Regular"/>
              <a:buChar char="◦"/>
              <a:tabLst/>
            </a:pPr>
            <a:r>
              <a:rPr lang="en-US" dirty="0"/>
              <a:t>Fourth level</a:t>
            </a:r>
          </a:p>
          <a:p>
            <a:pPr marL="1796796" marR="0" lvl="4" indent="-224599" fontAlgn="auto">
              <a:lnSpc>
                <a:spcPct val="95000"/>
              </a:lnSpc>
              <a:spcBef>
                <a:spcPts val="491"/>
              </a:spcBef>
              <a:spcAft>
                <a:spcPts val="0"/>
              </a:spcAft>
              <a:buClrTx/>
              <a:buSzTx/>
              <a:buFont typeface="System Font Regular"/>
              <a:buChar char="•"/>
              <a:tabLst/>
            </a:pPr>
            <a:r>
              <a:rPr lang="en-US" dirty="0"/>
              <a:t>Fifth level</a:t>
            </a:r>
          </a:p>
        </p:txBody>
      </p:sp>
      <p:sp>
        <p:nvSpPr>
          <p:cNvPr id="7" name="Slide Number Placeholder 6"/>
          <p:cNvSpPr>
            <a:spLocks noGrp="1"/>
          </p:cNvSpPr>
          <p:nvPr>
            <p:ph type="sldNum" sz="quarter" idx="5"/>
          </p:nvPr>
        </p:nvSpPr>
        <p:spPr>
          <a:xfrm>
            <a:off x="4143589" y="11725038"/>
            <a:ext cx="3169919" cy="619362"/>
          </a:xfrm>
          <a:prstGeom prst="rect">
            <a:avLst/>
          </a:prstGeom>
        </p:spPr>
        <p:txBody>
          <a:bodyPr vert="horz" lIns="112299" tIns="56150" rIns="112299" bIns="56150" rtlCol="0" anchor="b"/>
          <a:lstStyle>
            <a:lvl1pPr algn="r">
              <a:defRPr sz="1600">
                <a:latin typeface="+mn-lt"/>
              </a:defRPr>
            </a:lvl1pPr>
          </a:lstStyle>
          <a:p>
            <a:fld id="{9EDC5964-3162-43B5-B1EC-63C8D166D7D3}" type="slidenum">
              <a:rPr lang="en-US" smtClean="0"/>
              <a:pPr/>
              <a:t>‹#›</a:t>
            </a:fld>
            <a:endParaRPr lang="en-US" dirty="0"/>
          </a:p>
        </p:txBody>
      </p:sp>
      <p:sp>
        <p:nvSpPr>
          <p:cNvPr id="6" name="Footer Placeholder 5"/>
          <p:cNvSpPr>
            <a:spLocks noGrp="1"/>
          </p:cNvSpPr>
          <p:nvPr>
            <p:ph type="ftr" sz="quarter" idx="4"/>
          </p:nvPr>
        </p:nvSpPr>
        <p:spPr>
          <a:xfrm>
            <a:off x="2" y="11725038"/>
            <a:ext cx="3169919" cy="619362"/>
          </a:xfrm>
          <a:prstGeom prst="rect">
            <a:avLst/>
          </a:prstGeom>
        </p:spPr>
        <p:txBody>
          <a:bodyPr vert="horz" lIns="112299" tIns="56150" rIns="112299" bIns="56150" rtlCol="0" anchor="b"/>
          <a:lstStyle>
            <a:lvl1pPr algn="l">
              <a:defRPr sz="1600">
                <a:latin typeface="+mn-lt"/>
              </a:defRPr>
            </a:lvl1pPr>
          </a:lstStyle>
          <a:p>
            <a:endParaRPr lang="en-US" dirty="0"/>
          </a:p>
        </p:txBody>
      </p:sp>
    </p:spTree>
    <p:extLst>
      <p:ext uri="{BB962C8B-B14F-4D97-AF65-F5344CB8AC3E}">
        <p14:creationId xmlns:p14="http://schemas.microsoft.com/office/powerpoint/2010/main" val="684971693"/>
      </p:ext>
    </p:extLst>
  </p:cSld>
  <p:clrMap bg1="lt1" tx1="dk1" bg2="lt2" tx2="dk2" accent1="accent1" accent2="accent2" accent3="accent3" accent4="accent4" accent5="accent5" accent6="accent6" hlink="hlink" folHlink="folHlink"/>
  <p:notesStyle>
    <a:lvl1pPr marL="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1pPr>
    <a:lvl2pPr marL="45720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2pPr>
    <a:lvl3pPr marL="914400" algn="l" defTabSz="914400" rtl="0" eaLnBrk="1" latinLnBrk="0" hangingPunct="1">
      <a:defRPr lang="en-US" sz="1100" kern="1200">
        <a:solidFill>
          <a:schemeClr val="tx1"/>
        </a:solidFill>
        <a:latin typeface="Oracle Sans Tab Light" panose="020B0403020204020204" pitchFamily="34" charset="0"/>
        <a:ea typeface="+mn-ea"/>
        <a:cs typeface="Oracle Sans Tab Light" panose="020B0403020204020204" pitchFamily="34" charset="0"/>
      </a:defRPr>
    </a:lvl3pPr>
    <a:lvl4pPr marL="1371600" algn="l" defTabSz="914400" rtl="0" eaLnBrk="1" latinLnBrk="0" hangingPunct="1">
      <a:defRPr lang="en-US" sz="1050" kern="1200">
        <a:solidFill>
          <a:schemeClr val="tx1"/>
        </a:solidFill>
        <a:latin typeface="Oracle Sans Tab Light" panose="020B0403020204020204" pitchFamily="34" charset="0"/>
        <a:ea typeface="+mn-ea"/>
        <a:cs typeface="Oracle Sans Tab Light" panose="020B0403020204020204" pitchFamily="34" charset="0"/>
      </a:defRPr>
    </a:lvl4pPr>
    <a:lvl5pPr marL="1828800" algn="l" defTabSz="914400" rtl="0" eaLnBrk="1" latinLnBrk="0" hangingPunct="1">
      <a:defRPr lang="en-US" sz="1000" kern="1200">
        <a:solidFill>
          <a:schemeClr val="tx1"/>
        </a:solidFill>
        <a:latin typeface="Oracle Sans Tab Light" panose="020B0403020204020204" pitchFamily="34" charset="0"/>
        <a:ea typeface="+mn-ea"/>
        <a:cs typeface="Oracle Sans Tab Light" panose="020B04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a:t>
            </a:fld>
            <a:endParaRPr lang="en-US" dirty="0"/>
          </a:p>
        </p:txBody>
      </p:sp>
    </p:spTree>
    <p:extLst>
      <p:ext uri="{BB962C8B-B14F-4D97-AF65-F5344CB8AC3E}">
        <p14:creationId xmlns:p14="http://schemas.microsoft.com/office/powerpoint/2010/main" val="3927586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solidFill>
                <a:srgbClr val="312D2A"/>
              </a:solidFill>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13</a:t>
            </a:fld>
            <a:endParaRPr lang="en-US" dirty="0"/>
          </a:p>
        </p:txBody>
      </p:sp>
    </p:spTree>
    <p:extLst>
      <p:ext uri="{BB962C8B-B14F-4D97-AF65-F5344CB8AC3E}">
        <p14:creationId xmlns:p14="http://schemas.microsoft.com/office/powerpoint/2010/main" val="3092966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12D2A"/>
                </a:solidFill>
              </a:rPr>
              <a:t>Workflow Diagram Region</a:t>
            </a:r>
          </a:p>
          <a:p>
            <a:pPr lvl="1"/>
            <a:r>
              <a:rPr lang="en-US" dirty="0">
                <a:solidFill>
                  <a:srgbClr val="312D2A"/>
                </a:solidFill>
              </a:rPr>
              <a:t>The Workflow Diagram is a new region that displays a visual representation of the currently running workflow instance. It highlights the nodes and links the instance has passed through, giving users a clear understanding of the workflow route. The region is read-only.</a:t>
            </a:r>
          </a:p>
          <a:p>
            <a:r>
              <a:rPr lang="en-US" b="1" dirty="0">
                <a:solidFill>
                  <a:srgbClr val="312D2A"/>
                </a:solidFill>
              </a:rPr>
              <a:t>Archive Purge Enhancements</a:t>
            </a:r>
          </a:p>
          <a:p>
            <a:pPr marL="651510" lvl="1" indent="-285750"/>
            <a:r>
              <a:rPr lang="en-US" dirty="0">
                <a:solidFill>
                  <a:srgbClr val="312D2A"/>
                </a:solidFill>
              </a:rPr>
              <a:t>Public APIs to fetch the task and workflow instances that are purgeable (completed/terminated/errored).</a:t>
            </a:r>
          </a:p>
          <a:p>
            <a:pPr marL="651510" lvl="1" indent="-285750"/>
            <a:r>
              <a:rPr lang="en-US" dirty="0">
                <a:solidFill>
                  <a:srgbClr val="312D2A"/>
                </a:solidFill>
              </a:rPr>
              <a:t>This allows the users to retrieve the necessary data and then handle them as per their business needs prior to them getting purged</a:t>
            </a:r>
          </a:p>
          <a:p>
            <a:r>
              <a:rPr lang="en-US" b="1" dirty="0">
                <a:solidFill>
                  <a:srgbClr val="312D2A"/>
                </a:solidFill>
              </a:rPr>
              <a:t>Termination Function for Asynchronous Activity Plugins</a:t>
            </a:r>
          </a:p>
          <a:p>
            <a:pPr lvl="1"/>
            <a:r>
              <a:rPr lang="en-US" dirty="0">
                <a:solidFill>
                  <a:srgbClr val="312D2A"/>
                </a:solidFill>
              </a:rPr>
              <a:t>You can now specify a termination function for custom process-type plugins used as activities. The termination function executes when the workflow instance is terminated.</a:t>
            </a:r>
          </a:p>
          <a:p>
            <a:pPr lvl="1"/>
            <a:endParaRPr lang="en-US" dirty="0">
              <a:solidFill>
                <a:srgbClr val="312D2A"/>
              </a:solidFill>
            </a:endParaRPr>
          </a:p>
          <a:p>
            <a:endParaRPr lang="en-US" dirty="0">
              <a:solidFill>
                <a:srgbClr val="312D2A"/>
              </a:solidFill>
            </a:endParaRPr>
          </a:p>
          <a:p>
            <a:r>
              <a:rPr lang="en-US" b="1" dirty="0">
                <a:solidFill>
                  <a:srgbClr val="312D2A"/>
                </a:solidFill>
              </a:rPr>
              <a:t>New Workflow Dashboards Page</a:t>
            </a:r>
          </a:p>
          <a:p>
            <a:pPr lvl="1"/>
            <a:r>
              <a:rPr lang="en-US" dirty="0">
                <a:solidFill>
                  <a:srgbClr val="312D2A"/>
                </a:solidFill>
              </a:rPr>
              <a:t>When creating the Workflow Console page, you now have the option to create a Workflow Dashboards page. </a:t>
            </a:r>
          </a:p>
          <a:p>
            <a:pPr lvl="1"/>
            <a:r>
              <a:rPr lang="en-US" dirty="0">
                <a:solidFill>
                  <a:srgbClr val="312D2A"/>
                </a:solidFill>
              </a:rPr>
              <a:t>The workflow dashboard page shows analytics for all workflows in a given report context, including workflows by state, active workloads, fault workloads, and average completion time of workflows.</a:t>
            </a:r>
          </a:p>
          <a:p>
            <a:r>
              <a:rPr lang="en-US" b="1" dirty="0">
                <a:solidFill>
                  <a:srgbClr val="312D2A"/>
                </a:solidFill>
              </a:rPr>
              <a:t>Workflow Instance ID Available for Debug Messages</a:t>
            </a:r>
          </a:p>
          <a:p>
            <a:pPr lvl="1"/>
            <a:r>
              <a:rPr lang="en-US" dirty="0">
                <a:solidFill>
                  <a:srgbClr val="312D2A"/>
                </a:solidFill>
              </a:rPr>
              <a:t>You can now expose the workflow instance ID in debug messages. This allows you to determine which workflow instance corresponds to a particular debug message.</a:t>
            </a:r>
          </a:p>
          <a:p>
            <a:pPr lvl="1"/>
            <a:endParaRPr lang="en-US" dirty="0"/>
          </a:p>
          <a:p>
            <a:endParaRPr lang="en-US" dirty="0"/>
          </a:p>
          <a:p>
            <a:pPr lvl="4"/>
            <a:endParaRPr lang="en-US" dirty="0"/>
          </a:p>
          <a:p>
            <a:pPr lvl="1"/>
            <a:endParaRPr lang="en-US" dirty="0">
              <a:solidFill>
                <a:srgbClr val="312D2A"/>
              </a:solidFill>
            </a:endParaRPr>
          </a:p>
          <a:p>
            <a:endParaRPr lang="en-US" dirty="0"/>
          </a:p>
          <a:p>
            <a:pPr lvl="4"/>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15</a:t>
            </a:fld>
            <a:endParaRPr lang="en-US" dirty="0"/>
          </a:p>
        </p:txBody>
      </p:sp>
    </p:spTree>
    <p:extLst>
      <p:ext uri="{BB962C8B-B14F-4D97-AF65-F5344CB8AC3E}">
        <p14:creationId xmlns:p14="http://schemas.microsoft.com/office/powerpoint/2010/main" val="3425661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solidFill>
                <a:srgbClr val="312D2A"/>
              </a:solidFill>
            </a:endParaRPr>
          </a:p>
          <a:p>
            <a:endParaRPr lang="en-US" dirty="0"/>
          </a:p>
          <a:p>
            <a:pPr lvl="4"/>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16</a:t>
            </a:fld>
            <a:endParaRPr lang="en-US" dirty="0"/>
          </a:p>
        </p:txBody>
      </p:sp>
    </p:spTree>
    <p:extLst>
      <p:ext uri="{BB962C8B-B14F-4D97-AF65-F5344CB8AC3E}">
        <p14:creationId xmlns:p14="http://schemas.microsoft.com/office/powerpoint/2010/main" val="271677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12D2A"/>
                </a:solidFill>
              </a:rPr>
              <a:t>Declarative Selection Support for Template Component Reports</a:t>
            </a:r>
          </a:p>
          <a:p>
            <a:r>
              <a:rPr lang="en-US" dirty="0"/>
              <a:t>This feature enables selection support for Template Component Reports. This will enable selection (checkboxes) for Content Row.</a:t>
            </a:r>
          </a:p>
          <a:p>
            <a:endParaRPr lang="en-US" b="1" dirty="0">
              <a:solidFill>
                <a:srgbClr val="312D2A"/>
              </a:solidFill>
            </a:endParaRPr>
          </a:p>
          <a:p>
            <a:endParaRPr lang="en-US" b="1" dirty="0">
              <a:solidFill>
                <a:srgbClr val="312D2A"/>
              </a:solidFill>
            </a:endParaRPr>
          </a:p>
          <a:p>
            <a:r>
              <a:rPr lang="en-US" b="1" dirty="0">
                <a:solidFill>
                  <a:srgbClr val="312D2A"/>
                </a:solidFill>
              </a:rPr>
              <a:t>Template Components w/o Data Source - Static Values</a:t>
            </a:r>
          </a:p>
          <a:p>
            <a:r>
              <a:rPr lang="en-US" dirty="0"/>
              <a:t>Ability to create a template component without an attached data source, instead provide settings for static values (could be item/value substitutions).</a:t>
            </a:r>
          </a:p>
          <a:p>
            <a:endParaRPr lang="en-US" dirty="0"/>
          </a:p>
          <a:p>
            <a:endParaRPr lang="en-US" dirty="0"/>
          </a:p>
          <a:p>
            <a:r>
              <a:rPr lang="en-US" b="1" dirty="0">
                <a:solidFill>
                  <a:srgbClr val="312D2A"/>
                </a:solidFill>
              </a:rPr>
              <a:t>Slots for Template Components</a:t>
            </a:r>
          </a:p>
          <a:p>
            <a:pPr marL="651510" lvl="1" indent="-285750"/>
            <a:r>
              <a:rPr lang="en-US" dirty="0"/>
              <a:t>Previously known as “Display Points” and later renamed to “Positions”, we are now settling on a more appropriate term: Slots.</a:t>
            </a:r>
          </a:p>
          <a:p>
            <a:pPr marL="651510" lvl="1" indent="-285750"/>
            <a:r>
              <a:rPr lang="en-US" dirty="0"/>
              <a:t>APEX has always allowed to place regions, items and buttons inside of page positions and region positions. Now it’s Page Slots, Region Slots… and Template Component Slots!</a:t>
            </a:r>
          </a:p>
          <a:p>
            <a:pPr marL="651510" lvl="1" indent="-285750"/>
            <a:r>
              <a:rPr lang="en-US" dirty="0"/>
              <a:t>Template component developers can define slots at the template component edit page level.</a:t>
            </a:r>
          </a:p>
          <a:p>
            <a:pPr marL="651510" lvl="1" indent="-285750"/>
            <a:r>
              <a:rPr lang="en-US" dirty="0"/>
              <a:t>Developers can nest components inside of template components in Page Designer</a:t>
            </a:r>
          </a:p>
          <a:p>
            <a:endParaRPr lang="en-US" dirty="0"/>
          </a:p>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17</a:t>
            </a:fld>
            <a:endParaRPr lang="en-US" dirty="0"/>
          </a:p>
        </p:txBody>
      </p:sp>
    </p:spTree>
    <p:extLst>
      <p:ext uri="{BB962C8B-B14F-4D97-AF65-F5344CB8AC3E}">
        <p14:creationId xmlns:p14="http://schemas.microsoft.com/office/powerpoint/2010/main" val="2135204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12D2A"/>
                </a:solidFill>
              </a:rPr>
              <a:t>Declarative Selection Support for Template Component Reports</a:t>
            </a:r>
          </a:p>
          <a:p>
            <a:r>
              <a:rPr lang="en-US" dirty="0"/>
              <a:t>This feature enables selection support for Template Component Reports. This will enable selection (checkboxes) for Content Row.</a:t>
            </a:r>
          </a:p>
          <a:p>
            <a:endParaRPr lang="en-US" b="1" dirty="0">
              <a:solidFill>
                <a:srgbClr val="312D2A"/>
              </a:solidFill>
            </a:endParaRPr>
          </a:p>
          <a:p>
            <a:endParaRPr lang="en-US" b="1" dirty="0">
              <a:solidFill>
                <a:srgbClr val="312D2A"/>
              </a:solidFill>
            </a:endParaRPr>
          </a:p>
          <a:p>
            <a:r>
              <a:rPr lang="en-US" b="1" dirty="0">
                <a:solidFill>
                  <a:srgbClr val="312D2A"/>
                </a:solidFill>
              </a:rPr>
              <a:t>Template Components w/o Data Source - Static Values</a:t>
            </a:r>
          </a:p>
          <a:p>
            <a:r>
              <a:rPr lang="en-US" dirty="0"/>
              <a:t>Ability to create a template component without an attached data source, instead provide settings for static values (could be item/value substitutions).</a:t>
            </a:r>
          </a:p>
          <a:p>
            <a:endParaRPr lang="en-US" dirty="0"/>
          </a:p>
          <a:p>
            <a:endParaRPr lang="en-US" dirty="0"/>
          </a:p>
          <a:p>
            <a:r>
              <a:rPr lang="en-US" b="1" dirty="0">
                <a:solidFill>
                  <a:srgbClr val="312D2A"/>
                </a:solidFill>
              </a:rPr>
              <a:t>Slots for Template Components</a:t>
            </a:r>
          </a:p>
          <a:p>
            <a:pPr marL="651510" lvl="1" indent="-285750"/>
            <a:r>
              <a:rPr lang="en-US" dirty="0"/>
              <a:t>Previously known as “Display Points” and later renamed to “Positions”, we are now settling on a more appropriate term: Slots.</a:t>
            </a:r>
          </a:p>
          <a:p>
            <a:pPr marL="651510" lvl="1" indent="-285750"/>
            <a:r>
              <a:rPr lang="en-US" dirty="0"/>
              <a:t>APEX has always allowed to place regions, items and buttons inside of page positions and region positions. Now it’s Page Slots, Region Slots… and Template Component Slots!</a:t>
            </a:r>
          </a:p>
          <a:p>
            <a:pPr marL="651510" lvl="1" indent="-285750"/>
            <a:r>
              <a:rPr lang="en-US" dirty="0"/>
              <a:t>Template component developers can define slots at the template component edit page level.</a:t>
            </a:r>
          </a:p>
          <a:p>
            <a:pPr marL="651510" lvl="1" indent="-285750"/>
            <a:r>
              <a:rPr lang="en-US" dirty="0"/>
              <a:t>Developers can nest components inside of template components in Page Designer</a:t>
            </a:r>
          </a:p>
          <a:p>
            <a:endParaRPr lang="en-US" dirty="0"/>
          </a:p>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18</a:t>
            </a:fld>
            <a:endParaRPr lang="en-US" dirty="0"/>
          </a:p>
        </p:txBody>
      </p:sp>
    </p:spTree>
    <p:extLst>
      <p:ext uri="{BB962C8B-B14F-4D97-AF65-F5344CB8AC3E}">
        <p14:creationId xmlns:p14="http://schemas.microsoft.com/office/powerpoint/2010/main" val="1412831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12D2A"/>
                </a:solidFill>
              </a:rPr>
              <a:t>Declarative Selection Support for Template Component Reports</a:t>
            </a:r>
          </a:p>
          <a:p>
            <a:r>
              <a:rPr lang="en-US" dirty="0"/>
              <a:t>This feature enables selection support for Template Component Reports. This will enable selection (checkboxes) for Content Row.</a:t>
            </a:r>
          </a:p>
          <a:p>
            <a:endParaRPr lang="en-US" b="1" dirty="0">
              <a:solidFill>
                <a:srgbClr val="312D2A"/>
              </a:solidFill>
            </a:endParaRPr>
          </a:p>
          <a:p>
            <a:endParaRPr lang="en-US" b="1" dirty="0">
              <a:solidFill>
                <a:srgbClr val="312D2A"/>
              </a:solidFill>
            </a:endParaRPr>
          </a:p>
          <a:p>
            <a:r>
              <a:rPr lang="en-US" b="1" dirty="0">
                <a:solidFill>
                  <a:srgbClr val="312D2A"/>
                </a:solidFill>
              </a:rPr>
              <a:t>Template Components w/o Data Source - Static Values</a:t>
            </a:r>
          </a:p>
          <a:p>
            <a:r>
              <a:rPr lang="en-US" dirty="0"/>
              <a:t>Ability to create a template component without an attached data source, instead provide settings for static values (could be item/value substitutions).</a:t>
            </a:r>
          </a:p>
          <a:p>
            <a:endParaRPr lang="en-US" dirty="0"/>
          </a:p>
          <a:p>
            <a:endParaRPr lang="en-US" dirty="0"/>
          </a:p>
          <a:p>
            <a:r>
              <a:rPr lang="en-US" b="1" dirty="0">
                <a:solidFill>
                  <a:srgbClr val="312D2A"/>
                </a:solidFill>
              </a:rPr>
              <a:t>Slots for Template Components</a:t>
            </a:r>
          </a:p>
          <a:p>
            <a:pPr marL="651510" lvl="1" indent="-285750"/>
            <a:r>
              <a:rPr lang="en-US" dirty="0"/>
              <a:t>Previously known as “Display Points” and later renamed to “Positions”, we are now settling on a more appropriate term: Slots.</a:t>
            </a:r>
          </a:p>
          <a:p>
            <a:pPr marL="651510" lvl="1" indent="-285750"/>
            <a:r>
              <a:rPr lang="en-US" dirty="0"/>
              <a:t>APEX has always allowed to place regions, items and buttons inside of page positions and region positions. Now it’s Page Slots, Region Slots… and Template Component Slots!</a:t>
            </a:r>
          </a:p>
          <a:p>
            <a:pPr marL="651510" lvl="1" indent="-285750"/>
            <a:r>
              <a:rPr lang="en-US" dirty="0"/>
              <a:t>Template component developers can define slots at the template component edit page level.</a:t>
            </a:r>
          </a:p>
          <a:p>
            <a:pPr marL="651510" lvl="1" indent="-285750"/>
            <a:r>
              <a:rPr lang="en-US" dirty="0"/>
              <a:t>Developers can nest components inside of template components in Page Designer</a:t>
            </a:r>
          </a:p>
          <a:p>
            <a:endParaRPr lang="en-US" dirty="0"/>
          </a:p>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20</a:t>
            </a:fld>
            <a:endParaRPr lang="en-US" dirty="0"/>
          </a:p>
        </p:txBody>
      </p:sp>
    </p:spTree>
    <p:extLst>
      <p:ext uri="{BB962C8B-B14F-4D97-AF65-F5344CB8AC3E}">
        <p14:creationId xmlns:p14="http://schemas.microsoft.com/office/powerpoint/2010/main" val="392248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12D2A"/>
                </a:solidFill>
              </a:rPr>
              <a:t>Declarative Selection Support for Template Component Reports</a:t>
            </a:r>
          </a:p>
          <a:p>
            <a:r>
              <a:rPr lang="en-US" dirty="0"/>
              <a:t>This feature enables selection support for Template Component Reports. This will enable selection (checkboxes) for Content Row.</a:t>
            </a:r>
          </a:p>
          <a:p>
            <a:endParaRPr lang="en-US" b="1" dirty="0">
              <a:solidFill>
                <a:srgbClr val="312D2A"/>
              </a:solidFill>
            </a:endParaRPr>
          </a:p>
          <a:p>
            <a:endParaRPr lang="en-US" b="1" dirty="0">
              <a:solidFill>
                <a:srgbClr val="312D2A"/>
              </a:solidFill>
            </a:endParaRPr>
          </a:p>
          <a:p>
            <a:r>
              <a:rPr lang="en-US" b="1" dirty="0">
                <a:solidFill>
                  <a:srgbClr val="312D2A"/>
                </a:solidFill>
              </a:rPr>
              <a:t>Template Components w/o Data Source - Static Values</a:t>
            </a:r>
          </a:p>
          <a:p>
            <a:r>
              <a:rPr lang="en-US" dirty="0"/>
              <a:t>Ability to create a template component without an attached data source, instead provide settings for static values (could be item/value substitutions).</a:t>
            </a:r>
          </a:p>
          <a:p>
            <a:endParaRPr lang="en-US" dirty="0"/>
          </a:p>
          <a:p>
            <a:endParaRPr lang="en-US" dirty="0"/>
          </a:p>
          <a:p>
            <a:r>
              <a:rPr lang="en-US" b="1" dirty="0">
                <a:solidFill>
                  <a:srgbClr val="312D2A"/>
                </a:solidFill>
              </a:rPr>
              <a:t>Slots for Template Components</a:t>
            </a:r>
          </a:p>
          <a:p>
            <a:pPr marL="651510" lvl="1" indent="-285750"/>
            <a:r>
              <a:rPr lang="en-US" dirty="0"/>
              <a:t>Previously known as “Display Points” and later renamed to “Positions”, we are now settling on a more appropriate term: Slots.</a:t>
            </a:r>
          </a:p>
          <a:p>
            <a:pPr marL="651510" lvl="1" indent="-285750"/>
            <a:r>
              <a:rPr lang="en-US" dirty="0"/>
              <a:t>APEX has always allowed to place regions, items and buttons inside of page positions and region positions. Now it’s Page Slots, Region Slots… and Template Component Slots!</a:t>
            </a:r>
          </a:p>
          <a:p>
            <a:pPr marL="651510" lvl="1" indent="-285750"/>
            <a:r>
              <a:rPr lang="en-US" dirty="0"/>
              <a:t>Template component developers can define slots at the template component edit page level.</a:t>
            </a:r>
          </a:p>
          <a:p>
            <a:pPr marL="651510" lvl="1" indent="-285750"/>
            <a:r>
              <a:rPr lang="en-US" dirty="0"/>
              <a:t>Developers can nest components inside of template components in Page Designer</a:t>
            </a:r>
          </a:p>
          <a:p>
            <a:endParaRPr lang="en-US" dirty="0"/>
          </a:p>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21</a:t>
            </a:fld>
            <a:endParaRPr lang="en-US" dirty="0"/>
          </a:p>
        </p:txBody>
      </p:sp>
    </p:spTree>
    <p:extLst>
      <p:ext uri="{BB962C8B-B14F-4D97-AF65-F5344CB8AC3E}">
        <p14:creationId xmlns:p14="http://schemas.microsoft.com/office/powerpoint/2010/main" val="2233804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12D2A"/>
                </a:solidFill>
              </a:rPr>
              <a:t>Declarative Selection Support for Template Component Reports</a:t>
            </a:r>
          </a:p>
          <a:p>
            <a:r>
              <a:rPr lang="en-US" dirty="0"/>
              <a:t>This feature enables selection support for Template Component Reports. This will enable selection (checkboxes) for Content Row.</a:t>
            </a:r>
          </a:p>
          <a:p>
            <a:endParaRPr lang="en-US" b="1" dirty="0">
              <a:solidFill>
                <a:srgbClr val="312D2A"/>
              </a:solidFill>
            </a:endParaRPr>
          </a:p>
          <a:p>
            <a:endParaRPr lang="en-US" b="1" dirty="0">
              <a:solidFill>
                <a:srgbClr val="312D2A"/>
              </a:solidFill>
            </a:endParaRPr>
          </a:p>
          <a:p>
            <a:r>
              <a:rPr lang="en-US" b="1" dirty="0">
                <a:solidFill>
                  <a:srgbClr val="312D2A"/>
                </a:solidFill>
              </a:rPr>
              <a:t>Template Components w/o Data Source - Static Values</a:t>
            </a:r>
          </a:p>
          <a:p>
            <a:r>
              <a:rPr lang="en-US" dirty="0"/>
              <a:t>Ability to create a template component without an attached data source, instead provide settings for static values (could be item/value substitutions).</a:t>
            </a:r>
          </a:p>
          <a:p>
            <a:endParaRPr lang="en-US" dirty="0"/>
          </a:p>
          <a:p>
            <a:endParaRPr lang="en-US" dirty="0"/>
          </a:p>
          <a:p>
            <a:r>
              <a:rPr lang="en-US" b="1" dirty="0">
                <a:solidFill>
                  <a:srgbClr val="312D2A"/>
                </a:solidFill>
              </a:rPr>
              <a:t>Slots for Template Components</a:t>
            </a:r>
          </a:p>
          <a:p>
            <a:pPr marL="651510" lvl="1" indent="-285750"/>
            <a:r>
              <a:rPr lang="en-US" dirty="0"/>
              <a:t>Previously known as “Display Points” and later renamed to “Positions”, we are now settling on a more appropriate term: Slots.</a:t>
            </a:r>
          </a:p>
          <a:p>
            <a:pPr marL="651510" lvl="1" indent="-285750"/>
            <a:r>
              <a:rPr lang="en-US" dirty="0"/>
              <a:t>APEX has always allowed to place regions, items and buttons inside of page positions and region positions. Now it’s Page Slots, Region Slots… and Template Component Slots!</a:t>
            </a:r>
          </a:p>
          <a:p>
            <a:pPr marL="651510" lvl="1" indent="-285750"/>
            <a:r>
              <a:rPr lang="en-US" dirty="0"/>
              <a:t>Template component developers can define slots at the template component edit page level.</a:t>
            </a:r>
          </a:p>
          <a:p>
            <a:pPr marL="651510" lvl="1" indent="-285750"/>
            <a:r>
              <a:rPr lang="en-US" dirty="0"/>
              <a:t>Developers can nest components inside of template components in Page Designer</a:t>
            </a:r>
          </a:p>
          <a:p>
            <a:endParaRPr lang="en-US" dirty="0"/>
          </a:p>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22</a:t>
            </a:fld>
            <a:endParaRPr lang="en-US" dirty="0"/>
          </a:p>
        </p:txBody>
      </p:sp>
    </p:spTree>
    <p:extLst>
      <p:ext uri="{BB962C8B-B14F-4D97-AF65-F5344CB8AC3E}">
        <p14:creationId xmlns:p14="http://schemas.microsoft.com/office/powerpoint/2010/main" val="155379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23</a:t>
            </a:fld>
            <a:endParaRPr lang="en-US" dirty="0"/>
          </a:p>
        </p:txBody>
      </p:sp>
    </p:spTree>
    <p:extLst>
      <p:ext uri="{BB962C8B-B14F-4D97-AF65-F5344CB8AC3E}">
        <p14:creationId xmlns:p14="http://schemas.microsoft.com/office/powerpoint/2010/main" val="78015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24</a:t>
            </a:fld>
            <a:endParaRPr lang="en-US" dirty="0"/>
          </a:p>
        </p:txBody>
      </p:sp>
    </p:spTree>
    <p:extLst>
      <p:ext uri="{BB962C8B-B14F-4D97-AF65-F5344CB8AC3E}">
        <p14:creationId xmlns:p14="http://schemas.microsoft.com/office/powerpoint/2010/main" val="2247284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800" i="1" dirty="0">
              <a:solidFill>
                <a:srgbClr val="302B28"/>
              </a:solidFill>
              <a:effectLst/>
              <a:latin typeface="OracleSansTab" panose="020B0503020204020204" pitchFamily="34" charset="0"/>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2</a:t>
            </a:fld>
            <a:endParaRPr lang="en-US" dirty="0"/>
          </a:p>
        </p:txBody>
      </p:sp>
    </p:spTree>
    <p:extLst>
      <p:ext uri="{BB962C8B-B14F-4D97-AF65-F5344CB8AC3E}">
        <p14:creationId xmlns:p14="http://schemas.microsoft.com/office/powerpoint/2010/main" val="623936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25</a:t>
            </a:fld>
            <a:endParaRPr lang="en-US" dirty="0"/>
          </a:p>
        </p:txBody>
      </p:sp>
    </p:spTree>
    <p:extLst>
      <p:ext uri="{BB962C8B-B14F-4D97-AF65-F5344CB8AC3E}">
        <p14:creationId xmlns:p14="http://schemas.microsoft.com/office/powerpoint/2010/main" val="151285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26</a:t>
            </a:fld>
            <a:endParaRPr lang="en-US" dirty="0"/>
          </a:p>
        </p:txBody>
      </p:sp>
    </p:spTree>
    <p:extLst>
      <p:ext uri="{BB962C8B-B14F-4D97-AF65-F5344CB8AC3E}">
        <p14:creationId xmlns:p14="http://schemas.microsoft.com/office/powerpoint/2010/main" val="738022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12D2A"/>
                </a:solidFill>
              </a:rPr>
              <a:t>Declarative Selection Support for Template Component Reports</a:t>
            </a:r>
          </a:p>
          <a:p>
            <a:r>
              <a:rPr lang="en-US" dirty="0"/>
              <a:t>This feature enables selection support for Template Component Reports. This will enable selection (checkboxes) for Content Row.</a:t>
            </a:r>
          </a:p>
          <a:p>
            <a:endParaRPr lang="en-US" b="1" dirty="0">
              <a:solidFill>
                <a:srgbClr val="312D2A"/>
              </a:solidFill>
            </a:endParaRPr>
          </a:p>
          <a:p>
            <a:endParaRPr lang="en-US" b="1" dirty="0">
              <a:solidFill>
                <a:srgbClr val="312D2A"/>
              </a:solidFill>
            </a:endParaRPr>
          </a:p>
          <a:p>
            <a:r>
              <a:rPr lang="en-US" b="1" dirty="0">
                <a:solidFill>
                  <a:srgbClr val="312D2A"/>
                </a:solidFill>
              </a:rPr>
              <a:t>Template Components w/o Data Source - Static Values</a:t>
            </a:r>
          </a:p>
          <a:p>
            <a:r>
              <a:rPr lang="en-US" dirty="0"/>
              <a:t>Ability to create a template component without an attached data source, instead provide settings for static values (could be item/value substitutions).</a:t>
            </a:r>
          </a:p>
          <a:p>
            <a:endParaRPr lang="en-US" dirty="0"/>
          </a:p>
          <a:p>
            <a:endParaRPr lang="en-US" dirty="0"/>
          </a:p>
          <a:p>
            <a:r>
              <a:rPr lang="en-US" b="1" dirty="0">
                <a:solidFill>
                  <a:srgbClr val="312D2A"/>
                </a:solidFill>
              </a:rPr>
              <a:t>Slots for Template Components</a:t>
            </a:r>
          </a:p>
          <a:p>
            <a:pPr marL="651510" lvl="1" indent="-285750"/>
            <a:r>
              <a:rPr lang="en-US" dirty="0"/>
              <a:t>Previously known as “Display Points” and later renamed to “Positions”, we are now settling on a more appropriate term: Slots.</a:t>
            </a:r>
          </a:p>
          <a:p>
            <a:pPr marL="651510" lvl="1" indent="-285750"/>
            <a:r>
              <a:rPr lang="en-US" dirty="0"/>
              <a:t>APEX has always allowed to place regions, items and buttons inside of page positions and region positions. Now it’s Page Slots, Region Slots… and Template Component Slots!</a:t>
            </a:r>
          </a:p>
          <a:p>
            <a:pPr marL="651510" lvl="1" indent="-285750"/>
            <a:r>
              <a:rPr lang="en-US" dirty="0"/>
              <a:t>Template component developers can define slots at the template component edit page level.</a:t>
            </a:r>
          </a:p>
          <a:p>
            <a:pPr marL="651510" lvl="1" indent="-285750"/>
            <a:r>
              <a:rPr lang="en-US" dirty="0"/>
              <a:t>Developers can nest components inside of template components in Page Designer</a:t>
            </a:r>
          </a:p>
          <a:p>
            <a:endParaRPr lang="en-US" dirty="0"/>
          </a:p>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28</a:t>
            </a:fld>
            <a:endParaRPr lang="en-US" dirty="0"/>
          </a:p>
        </p:txBody>
      </p:sp>
    </p:spTree>
    <p:extLst>
      <p:ext uri="{BB962C8B-B14F-4D97-AF65-F5344CB8AC3E}">
        <p14:creationId xmlns:p14="http://schemas.microsoft.com/office/powerpoint/2010/main" val="2009030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29</a:t>
            </a:fld>
            <a:endParaRPr lang="en-US" dirty="0"/>
          </a:p>
        </p:txBody>
      </p:sp>
    </p:spTree>
    <p:extLst>
      <p:ext uri="{BB962C8B-B14F-4D97-AF65-F5344CB8AC3E}">
        <p14:creationId xmlns:p14="http://schemas.microsoft.com/office/powerpoint/2010/main" val="1735342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30</a:t>
            </a:fld>
            <a:endParaRPr lang="en-US" dirty="0"/>
          </a:p>
        </p:txBody>
      </p:sp>
    </p:spTree>
    <p:extLst>
      <p:ext uri="{BB962C8B-B14F-4D97-AF65-F5344CB8AC3E}">
        <p14:creationId xmlns:p14="http://schemas.microsoft.com/office/powerpoint/2010/main" val="135878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31</a:t>
            </a:fld>
            <a:endParaRPr lang="en-US" dirty="0"/>
          </a:p>
        </p:txBody>
      </p:sp>
    </p:spTree>
    <p:extLst>
      <p:ext uri="{BB962C8B-B14F-4D97-AF65-F5344CB8AC3E}">
        <p14:creationId xmlns:p14="http://schemas.microsoft.com/office/powerpoint/2010/main" val="1402174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33</a:t>
            </a:fld>
            <a:endParaRPr lang="en-US" dirty="0"/>
          </a:p>
        </p:txBody>
      </p:sp>
    </p:spTree>
    <p:extLst>
      <p:ext uri="{BB962C8B-B14F-4D97-AF65-F5344CB8AC3E}">
        <p14:creationId xmlns:p14="http://schemas.microsoft.com/office/powerpoint/2010/main" val="3052997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34</a:t>
            </a:fld>
            <a:endParaRPr lang="en-US" dirty="0"/>
          </a:p>
        </p:txBody>
      </p:sp>
    </p:spTree>
    <p:extLst>
      <p:ext uri="{BB962C8B-B14F-4D97-AF65-F5344CB8AC3E}">
        <p14:creationId xmlns:p14="http://schemas.microsoft.com/office/powerpoint/2010/main" val="1066741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35</a:t>
            </a:fld>
            <a:endParaRPr lang="en-US" dirty="0"/>
          </a:p>
        </p:txBody>
      </p:sp>
    </p:spTree>
    <p:extLst>
      <p:ext uri="{BB962C8B-B14F-4D97-AF65-F5344CB8AC3E}">
        <p14:creationId xmlns:p14="http://schemas.microsoft.com/office/powerpoint/2010/main" val="1139639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37</a:t>
            </a:fld>
            <a:endParaRPr lang="en-US" dirty="0"/>
          </a:p>
        </p:txBody>
      </p:sp>
    </p:spTree>
    <p:extLst>
      <p:ext uri="{BB962C8B-B14F-4D97-AF65-F5344CB8AC3E}">
        <p14:creationId xmlns:p14="http://schemas.microsoft.com/office/powerpoint/2010/main" val="318084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a:t>
            </a:fld>
            <a:endParaRPr lang="en-US" dirty="0"/>
          </a:p>
        </p:txBody>
      </p:sp>
    </p:spTree>
    <p:extLst>
      <p:ext uri="{BB962C8B-B14F-4D97-AF65-F5344CB8AC3E}">
        <p14:creationId xmlns:p14="http://schemas.microsoft.com/office/powerpoint/2010/main" val="623936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38</a:t>
            </a:fld>
            <a:endParaRPr lang="en-US" dirty="0"/>
          </a:p>
        </p:txBody>
      </p:sp>
    </p:spTree>
    <p:extLst>
      <p:ext uri="{BB962C8B-B14F-4D97-AF65-F5344CB8AC3E}">
        <p14:creationId xmlns:p14="http://schemas.microsoft.com/office/powerpoint/2010/main" val="192342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39</a:t>
            </a:fld>
            <a:endParaRPr lang="en-US" dirty="0"/>
          </a:p>
        </p:txBody>
      </p:sp>
    </p:spTree>
    <p:extLst>
      <p:ext uri="{BB962C8B-B14F-4D97-AF65-F5344CB8AC3E}">
        <p14:creationId xmlns:p14="http://schemas.microsoft.com/office/powerpoint/2010/main" val="2021728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40</a:t>
            </a:fld>
            <a:endParaRPr lang="en-US" dirty="0"/>
          </a:p>
        </p:txBody>
      </p:sp>
    </p:spTree>
    <p:extLst>
      <p:ext uri="{BB962C8B-B14F-4D97-AF65-F5344CB8AC3E}">
        <p14:creationId xmlns:p14="http://schemas.microsoft.com/office/powerpoint/2010/main" val="523247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41</a:t>
            </a:fld>
            <a:endParaRPr lang="en-US" dirty="0"/>
          </a:p>
        </p:txBody>
      </p:sp>
    </p:spTree>
    <p:extLst>
      <p:ext uri="{BB962C8B-B14F-4D97-AF65-F5344CB8AC3E}">
        <p14:creationId xmlns:p14="http://schemas.microsoft.com/office/powerpoint/2010/main" val="936518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43</a:t>
            </a:fld>
            <a:endParaRPr lang="en-US" dirty="0"/>
          </a:p>
        </p:txBody>
      </p:sp>
    </p:spTree>
    <p:extLst>
      <p:ext uri="{BB962C8B-B14F-4D97-AF65-F5344CB8AC3E}">
        <p14:creationId xmlns:p14="http://schemas.microsoft.com/office/powerpoint/2010/main" val="3287870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45</a:t>
            </a:fld>
            <a:endParaRPr lang="en-US" dirty="0"/>
          </a:p>
        </p:txBody>
      </p:sp>
    </p:spTree>
    <p:extLst>
      <p:ext uri="{BB962C8B-B14F-4D97-AF65-F5344CB8AC3E}">
        <p14:creationId xmlns:p14="http://schemas.microsoft.com/office/powerpoint/2010/main" val="2749763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46</a:t>
            </a:fld>
            <a:endParaRPr lang="en-US" dirty="0"/>
          </a:p>
        </p:txBody>
      </p:sp>
    </p:spTree>
    <p:extLst>
      <p:ext uri="{BB962C8B-B14F-4D97-AF65-F5344CB8AC3E}">
        <p14:creationId xmlns:p14="http://schemas.microsoft.com/office/powerpoint/2010/main" val="130531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47</a:t>
            </a:fld>
            <a:endParaRPr lang="en-US" dirty="0"/>
          </a:p>
        </p:txBody>
      </p:sp>
    </p:spTree>
    <p:extLst>
      <p:ext uri="{BB962C8B-B14F-4D97-AF65-F5344CB8AC3E}">
        <p14:creationId xmlns:p14="http://schemas.microsoft.com/office/powerpoint/2010/main" val="2026584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48</a:t>
            </a:fld>
            <a:endParaRPr lang="en-US" dirty="0"/>
          </a:p>
        </p:txBody>
      </p:sp>
    </p:spTree>
    <p:extLst>
      <p:ext uri="{BB962C8B-B14F-4D97-AF65-F5344CB8AC3E}">
        <p14:creationId xmlns:p14="http://schemas.microsoft.com/office/powerpoint/2010/main" val="1880324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52</a:t>
            </a:fld>
            <a:endParaRPr lang="en-US" dirty="0"/>
          </a:p>
        </p:txBody>
      </p:sp>
    </p:spTree>
    <p:extLst>
      <p:ext uri="{BB962C8B-B14F-4D97-AF65-F5344CB8AC3E}">
        <p14:creationId xmlns:p14="http://schemas.microsoft.com/office/powerpoint/2010/main" val="181790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a:t>
            </a:fld>
            <a:endParaRPr lang="en-US" dirty="0"/>
          </a:p>
        </p:txBody>
      </p:sp>
    </p:spTree>
    <p:extLst>
      <p:ext uri="{BB962C8B-B14F-4D97-AF65-F5344CB8AC3E}">
        <p14:creationId xmlns:p14="http://schemas.microsoft.com/office/powerpoint/2010/main" val="2127853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7</a:t>
            </a:fld>
            <a:endParaRPr lang="en-US" dirty="0"/>
          </a:p>
        </p:txBody>
      </p:sp>
    </p:spTree>
    <p:extLst>
      <p:ext uri="{BB962C8B-B14F-4D97-AF65-F5344CB8AC3E}">
        <p14:creationId xmlns:p14="http://schemas.microsoft.com/office/powerpoint/2010/main" val="216204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a:t>
            </a:fld>
            <a:endParaRPr lang="en-US" dirty="0"/>
          </a:p>
        </p:txBody>
      </p:sp>
    </p:spTree>
    <p:extLst>
      <p:ext uri="{BB962C8B-B14F-4D97-AF65-F5344CB8AC3E}">
        <p14:creationId xmlns:p14="http://schemas.microsoft.com/office/powerpoint/2010/main" val="137174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9</a:t>
            </a:fld>
            <a:endParaRPr lang="en-US" dirty="0"/>
          </a:p>
        </p:txBody>
      </p:sp>
    </p:spTree>
    <p:extLst>
      <p:ext uri="{BB962C8B-B14F-4D97-AF65-F5344CB8AC3E}">
        <p14:creationId xmlns:p14="http://schemas.microsoft.com/office/powerpoint/2010/main" val="260470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solidFill>
                <a:srgbClr val="312D2A"/>
              </a:solidFill>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11</a:t>
            </a:fld>
            <a:endParaRPr lang="en-US" dirty="0"/>
          </a:p>
        </p:txBody>
      </p:sp>
    </p:spTree>
    <p:extLst>
      <p:ext uri="{BB962C8B-B14F-4D97-AF65-F5344CB8AC3E}">
        <p14:creationId xmlns:p14="http://schemas.microsoft.com/office/powerpoint/2010/main" val="330699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solidFill>
                <a:srgbClr val="312D2A"/>
              </a:solidFill>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12</a:t>
            </a:fld>
            <a:endParaRPr lang="en-US" dirty="0"/>
          </a:p>
        </p:txBody>
      </p:sp>
    </p:spTree>
    <p:extLst>
      <p:ext uri="{BB962C8B-B14F-4D97-AF65-F5344CB8AC3E}">
        <p14:creationId xmlns:p14="http://schemas.microsoft.com/office/powerpoint/2010/main" val="304593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7.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 Title 1 Colum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p>
            <a:r>
              <a:rPr lang="en-US" dirty="0"/>
              <a:t>Title</a:t>
            </a:r>
          </a:p>
        </p:txBody>
      </p:sp>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nvPr>
        </p:nvSpPr>
        <p:spPr>
          <a:xfrm>
            <a:off x="771525" y="1600200"/>
            <a:ext cx="1067752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2024, Oracle and/or its affiliates</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endParaRPr lang="en-US" dirty="0"/>
          </a:p>
        </p:txBody>
      </p:sp>
    </p:spTree>
    <p:extLst>
      <p:ext uri="{BB962C8B-B14F-4D97-AF65-F5344CB8AC3E}">
        <p14:creationId xmlns:p14="http://schemas.microsoft.com/office/powerpoint/2010/main" val="357756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 Title/Subtitl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201"/>
            <a:ext cx="106711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r>
              <a:rPr lang="en-US"/>
              <a:t>Copyright © 2024, Oracle and/or its affiliates</a:t>
            </a:r>
            <a:endParaRPr lang="en-US" dirty="0"/>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331799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mote Speaker_Pillar">
    <p:bg>
      <p:bgPr>
        <a:solidFill>
          <a:schemeClr val="accent5"/>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normAutofit/>
          </a:bodyPr>
          <a:lstStyle>
            <a:lvl1pPr>
              <a:defRPr>
                <a:solidFill>
                  <a:sysClr val="windowText" lastClr="000000"/>
                </a:solidFill>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p:txBody>
          <a:bodyPr/>
          <a:lstStyle/>
          <a:p>
            <a:endParaRPr lang="en-US" dirty="0"/>
          </a:p>
        </p:txBody>
      </p:sp>
      <p:pic>
        <p:nvPicPr>
          <p:cNvPr id="10" name="OTag">
            <a:extLst>
              <a:ext uri="{FF2B5EF4-FFF2-40B4-BE49-F238E27FC236}">
                <a16:creationId xmlns:a16="http://schemas.microsoft.com/office/drawing/2014/main" id="{3AA2A5D2-AD0A-4DBD-927A-96DC377BC4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4" name="Graphic 3">
            <a:extLst>
              <a:ext uri="{FF2B5EF4-FFF2-40B4-BE49-F238E27FC236}">
                <a16:creationId xmlns:a16="http://schemas.microsoft.com/office/drawing/2014/main" id="{CA819757-4D81-B279-1442-C2F3A922AD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25344"/>
            <a:ext cx="190518" cy="190518"/>
          </a:xfrm>
          <a:prstGeom prst="rect">
            <a:avLst/>
          </a:prstGeom>
        </p:spPr>
      </p:pic>
    </p:spTree>
    <p:extLst>
      <p:ext uri="{BB962C8B-B14F-4D97-AF65-F5344CB8AC3E}">
        <p14:creationId xmlns:p14="http://schemas.microsoft.com/office/powerpoint/2010/main" val="859690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normAutofit/>
          </a:bodyPr>
          <a:lstStyle>
            <a:lvl1pPr>
              <a:defRPr>
                <a:solidFill>
                  <a:sysClr val="windowText" lastClr="000000"/>
                </a:solidFill>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pic>
        <p:nvPicPr>
          <p:cNvPr id="10" name="OTag">
            <a:extLst>
              <a:ext uri="{FF2B5EF4-FFF2-40B4-BE49-F238E27FC236}">
                <a16:creationId xmlns:a16="http://schemas.microsoft.com/office/drawing/2014/main" id="{3AA2A5D2-AD0A-4DBD-927A-96DC377BC4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p:txBody>
          <a:bodyPr/>
          <a:lstStyle/>
          <a:p>
            <a:endParaRPr lang="en-US" dirty="0"/>
          </a:p>
        </p:txBody>
      </p:sp>
      <p:pic>
        <p:nvPicPr>
          <p:cNvPr id="4" name="Graphic 3">
            <a:extLst>
              <a:ext uri="{FF2B5EF4-FFF2-40B4-BE49-F238E27FC236}">
                <a16:creationId xmlns:a16="http://schemas.microsoft.com/office/drawing/2014/main" id="{7A278AE1-AC83-3CFE-6423-CFD502893AB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3421432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Illustration">
            <a:extLst>
              <a:ext uri="{FF2B5EF4-FFF2-40B4-BE49-F238E27FC236}">
                <a16:creationId xmlns:a16="http://schemas.microsoft.com/office/drawing/2014/main" id="{7F6A0B0D-9890-B044-B4D0-946D1FDB962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5" name="TextBox 4">
            <a:extLst>
              <a:ext uri="{FF2B5EF4-FFF2-40B4-BE49-F238E27FC236}">
                <a16:creationId xmlns:a16="http://schemas.microsoft.com/office/drawing/2014/main" id="{1138CAED-6966-416F-96DE-48D3061CAD63}"/>
              </a:ext>
            </a:extLst>
          </p:cNvPr>
          <p:cNvSpPr txBox="1"/>
          <p:nvPr userDrawn="1"/>
        </p:nvSpPr>
        <p:spPr>
          <a:xfrm>
            <a:off x="768876" y="1828800"/>
            <a:ext cx="6053328" cy="2279335"/>
          </a:xfrm>
          <a:prstGeom prst="rect">
            <a:avLst/>
          </a:prstGeom>
        </p:spPr>
        <p:txBody>
          <a:bodyPr vert="horz" lIns="0" tIns="0" rIns="0" bIns="0" rtlCol="0" anchor="b">
            <a:noAutofit/>
          </a:bodyPr>
          <a:lstStyle>
            <a:lvl1pPr>
              <a:lnSpc>
                <a:spcPct val="100000"/>
              </a:lnSpc>
              <a:spcBef>
                <a:spcPct val="0"/>
              </a:spcBef>
              <a:buNone/>
              <a:defRPr lang="en-US" sz="3000" b="0" i="0" baseline="0" dirty="0">
                <a:latin typeface="+mj-lt"/>
                <a:cs typeface="+mj-cs"/>
              </a:defRPr>
            </a:lvl1pPr>
          </a:lstStyle>
          <a:p>
            <a:pPr lvl="0"/>
            <a:r>
              <a:rPr lang="en-US" dirty="0"/>
              <a:t>Our mission is to help people see data in new ways, discover insights,</a:t>
            </a:r>
            <a:br>
              <a:rPr lang="en-US" dirty="0"/>
            </a:br>
            <a:r>
              <a:rPr lang="en-US" dirty="0"/>
              <a:t>unlock endless possibilities.</a:t>
            </a:r>
          </a:p>
        </p:txBody>
      </p:sp>
    </p:spTree>
    <p:extLst>
      <p:ext uri="{BB962C8B-B14F-4D97-AF65-F5344CB8AC3E}">
        <p14:creationId xmlns:p14="http://schemas.microsoft.com/office/powerpoint/2010/main" val="985309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ight - Thank You_Pill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342989-2257-954C-9D70-722D66CAB28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50924" y="0"/>
            <a:ext cx="5641075" cy="6857999"/>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defRPr lang="en-US" sz="3200" b="0">
                <a:latin typeface="+mj-lt"/>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C74634"/>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0968FA8-1974-461B-87A5-6D7032FA1C85}"/>
              </a:ext>
            </a:extLst>
          </p:cNvPr>
          <p:cNvSpPr>
            <a:spLocks noGrp="1"/>
          </p:cNvSpPr>
          <p:nvPr>
            <p:ph type="sldNum" sz="quarter" idx="4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72AC1E3-E104-4942-8AE8-198E477A85F9}"/>
              </a:ext>
            </a:extLst>
          </p:cNvPr>
          <p:cNvSpPr>
            <a:spLocks noGrp="1"/>
          </p:cNvSpPr>
          <p:nvPr>
            <p:ph type="ftr" sz="quarter" idx="39"/>
          </p:nvPr>
        </p:nvSpPr>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3698BC18-3443-48B2-97E6-989B7098DC52}"/>
              </a:ext>
            </a:extLst>
          </p:cNvPr>
          <p:cNvSpPr>
            <a:spLocks noGrp="1"/>
          </p:cNvSpPr>
          <p:nvPr>
            <p:ph type="dt" sz="half" idx="38"/>
          </p:nvPr>
        </p:nvSpPr>
        <p:spPr/>
        <p:txBody>
          <a:bodyPr/>
          <a:lstStyle/>
          <a:p>
            <a:endParaRPr lang="en-US" dirty="0"/>
          </a:p>
        </p:txBody>
      </p:sp>
    </p:spTree>
    <p:extLst>
      <p:ext uri="{BB962C8B-B14F-4D97-AF65-F5344CB8AC3E}">
        <p14:creationId xmlns:p14="http://schemas.microsoft.com/office/powerpoint/2010/main" val="1413839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 - Thank You_Pilla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615EA7C-A050-FB45-A121-27DDCCF9D4E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50924" y="0"/>
            <a:ext cx="5641075" cy="6857999"/>
          </a:xfrm>
          <a:prstGeom prst="rect">
            <a:avLst/>
          </a:prstGeom>
        </p:spPr>
      </p:pic>
      <p:sp>
        <p:nvSpPr>
          <p:cNvPr id="3" name="Thank you">
            <a:extLst>
              <a:ext uri="{FF2B5EF4-FFF2-40B4-BE49-F238E27FC236}">
                <a16:creationId xmlns:a16="http://schemas.microsoft.com/office/drawing/2014/main" id="{1F390879-C7C7-4224-97BB-1C165BFB5AA3}"/>
              </a:ext>
            </a:extLst>
          </p:cNvPr>
          <p:cNvSpPr>
            <a:spLocks noGrp="1"/>
          </p:cNvSpPr>
          <p:nvPr>
            <p:ph type="title" hasCustomPrompt="1"/>
          </p:nvPr>
        </p:nvSpPr>
        <p:spPr>
          <a:xfrm>
            <a:off x="768875" y="3483973"/>
            <a:ext cx="5029200" cy="822960"/>
          </a:xfrm>
          <a:noFill/>
        </p:spPr>
        <p:txBody>
          <a:bodyPr vert="horz" lIns="0" tIns="0" rIns="0" bIns="0" rtlCol="0" anchor="b" anchorCtr="0">
            <a:noAutofit/>
          </a:bodyPr>
          <a:lstStyle>
            <a:lvl1pPr>
              <a:defRPr lang="en-US" sz="3200" b="0">
                <a:latin typeface="+mj-lt"/>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C74634"/>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05CE80B-FDBC-4834-99C6-9621F96B934D}"/>
              </a:ext>
            </a:extLst>
          </p:cNvPr>
          <p:cNvSpPr>
            <a:spLocks noGrp="1"/>
          </p:cNvSpPr>
          <p:nvPr>
            <p:ph type="sldNum" sz="quarter" idx="4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736FFAC2-A591-4775-8C17-E779B8580987}"/>
              </a:ext>
            </a:extLst>
          </p:cNvPr>
          <p:cNvSpPr>
            <a:spLocks noGrp="1"/>
          </p:cNvSpPr>
          <p:nvPr>
            <p:ph type="ftr" sz="quarter" idx="39"/>
          </p:nvPr>
        </p:nvSpPr>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B8DBDF9E-BB65-47CA-AE22-65479E3B2B11}"/>
              </a:ext>
            </a:extLst>
          </p:cNvPr>
          <p:cNvSpPr>
            <a:spLocks noGrp="1"/>
          </p:cNvSpPr>
          <p:nvPr>
            <p:ph type="dt" sz="half" idx="38"/>
          </p:nvPr>
        </p:nvSpPr>
        <p:spPr/>
        <p:txBody>
          <a:bodyPr/>
          <a:lstStyle/>
          <a:p>
            <a:endParaRPr lang="en-US" dirty="0"/>
          </a:p>
        </p:txBody>
      </p:sp>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008897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ight - Closing Slide">
    <p:spTree>
      <p:nvGrpSpPr>
        <p:cNvPr id="1" name=""/>
        <p:cNvGrpSpPr/>
        <p:nvPr/>
      </p:nvGrpSpPr>
      <p:grpSpPr>
        <a:xfrm>
          <a:off x="0" y="0"/>
          <a:ext cx="0" cy="0"/>
          <a:chOff x="0" y="0"/>
          <a:chExt cx="0" cy="0"/>
        </a:xfrm>
      </p:grpSpPr>
      <p:pic>
        <p:nvPicPr>
          <p:cNvPr id="3" name="Oracle Logo" descr="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47854" y="2915192"/>
            <a:ext cx="4896293" cy="1027617"/>
          </a:xfrm>
          <a:prstGeom prst="rect">
            <a:avLst/>
          </a:prstGeom>
        </p:spPr>
      </p:pic>
    </p:spTree>
    <p:extLst>
      <p:ext uri="{BB962C8B-B14F-4D97-AF65-F5344CB8AC3E}">
        <p14:creationId xmlns:p14="http://schemas.microsoft.com/office/powerpoint/2010/main" val="166431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ark - Closing Slide">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3647854" y="2915192"/>
            <a:ext cx="4896292" cy="1027617"/>
          </a:xfrm>
          <a:prstGeom prst="rect">
            <a:avLst/>
          </a:prstGeom>
        </p:spPr>
      </p:pic>
    </p:spTree>
    <p:extLst>
      <p:ext uri="{BB962C8B-B14F-4D97-AF65-F5344CB8AC3E}">
        <p14:creationId xmlns:p14="http://schemas.microsoft.com/office/powerpoint/2010/main" val="51352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ight - Titl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Slide Number Placeholder 5">
            <a:extLst>
              <a:ext uri="{FF2B5EF4-FFF2-40B4-BE49-F238E27FC236}">
                <a16:creationId xmlns:a16="http://schemas.microsoft.com/office/drawing/2014/main" id="{0A9C1380-E61D-4D70-B7A9-EA2CA56D14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47ED885-1287-4046-BFFE-E5DEC702C7AE}"/>
              </a:ext>
            </a:extLst>
          </p:cNvPr>
          <p:cNvSpPr>
            <a:spLocks noGrp="1"/>
          </p:cNvSpPr>
          <p:nvPr>
            <p:ph type="ftr" sz="quarter" idx="13"/>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56526A55-50C7-43D1-9A4E-DE6E31578685}"/>
              </a:ext>
            </a:extLst>
          </p:cNvPr>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131185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ark - Titl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Slide Number Placeholder 5">
            <a:extLst>
              <a:ext uri="{FF2B5EF4-FFF2-40B4-BE49-F238E27FC236}">
                <a16:creationId xmlns:a16="http://schemas.microsoft.com/office/drawing/2014/main" id="{2C1326A2-CE99-456C-A450-2DC676458CDB}"/>
              </a:ext>
            </a:extLst>
          </p:cNvPr>
          <p:cNvSpPr>
            <a:spLocks noGrp="1"/>
          </p:cNvSpPr>
          <p:nvPr>
            <p:ph type="sldNum" sz="quarter" idx="14"/>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A47ABD9F-CF7B-4739-A09B-21C74EE3D7DA}"/>
              </a:ext>
            </a:extLst>
          </p:cNvPr>
          <p:cNvSpPr>
            <a:spLocks noGrp="1"/>
          </p:cNvSpPr>
          <p:nvPr>
            <p:ph type="ftr" sz="quarter" idx="13"/>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5159E3D4-8DE9-4EE7-AF46-396CA0361B33}"/>
              </a:ext>
            </a:extLst>
          </p:cNvPr>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2636209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ight - Safe harbor_Pillar">
    <p:bg>
      <p:bgPr>
        <a:solidFill>
          <a:schemeClr val="bg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7605915-A98A-1144-8EED-9444C9D723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5134"/>
            <a:ext cx="12192000" cy="194294"/>
          </a:xfrm>
          <a:prstGeom prst="rect">
            <a:avLst/>
          </a:prstGeom>
        </p:spPr>
      </p:pic>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p:txBody>
          <a:bodyPr/>
          <a:lstStyle/>
          <a:p>
            <a:r>
              <a:rPr lang="en-US" dirty="0"/>
              <a:t>Safe harbor statement</a:t>
            </a:r>
          </a:p>
        </p:txBody>
      </p:sp>
      <p:sp>
        <p:nvSpPr>
          <p:cNvPr id="10" name="Rectangle 9">
            <a:extLst>
              <a:ext uri="{FF2B5EF4-FFF2-40B4-BE49-F238E27FC236}">
                <a16:creationId xmlns:a16="http://schemas.microsoft.com/office/drawing/2014/main" id="{D83A1D03-5992-4722-83A9-AE5F71E76267}"/>
              </a:ext>
              <a:ext uri="{C183D7F6-B498-43B3-948B-1728B52AA6E4}">
                <adec:decorative xmlns:adec="http://schemas.microsoft.com/office/drawing/2017/decorative" val="1"/>
              </a:ext>
            </a:extLst>
          </p:cNvPr>
          <p:cNvSpPr/>
          <p:nvPr userDrawn="1"/>
        </p:nvSpPr>
        <p:spPr>
          <a:xfrm>
            <a:off x="762000" y="1389381"/>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88F1C8-B2B7-4391-AA71-B32B3F91D2B2}"/>
              </a:ext>
            </a:extLst>
          </p:cNvPr>
          <p:cNvSpPr/>
          <p:nvPr userDrawn="1"/>
        </p:nvSpPr>
        <p:spPr>
          <a:xfrm>
            <a:off x="762001" y="1951672"/>
            <a:ext cx="5957976" cy="2240678"/>
          </a:xfrm>
          <a:prstGeom prst="rect">
            <a:avLst/>
          </a:prstGeom>
        </p:spPr>
        <p:txBody>
          <a:bodyPr wrap="square" lIns="0">
            <a:spAutoFit/>
          </a:bodyPr>
          <a:lstStyle/>
          <a:p>
            <a:pPr>
              <a:lnSpc>
                <a:spcPts val="2120"/>
              </a:lnSpc>
              <a:spcAft>
                <a:spcPts val="0"/>
              </a:spcAft>
            </a:pPr>
            <a:r>
              <a:rPr lang="en-US" sz="1600" b="0" i="0" dirty="0">
                <a:solidFill>
                  <a:schemeClr val="tx1"/>
                </a:solidFill>
                <a:latin typeface="Oracle Sans Light" panose="020B0403020204020204" pitchFamily="34" charset="0"/>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a:t>
            </a:r>
            <a:br>
              <a:rPr lang="en-US" sz="1600" b="0" i="0" dirty="0">
                <a:solidFill>
                  <a:schemeClr val="tx1"/>
                </a:solidFill>
                <a:latin typeface="Oracle Sans Light" panose="020B0403020204020204" pitchFamily="34" charset="0"/>
                <a:cs typeface="Oracle Sans Light" panose="020B0403020204020204" pitchFamily="34" charset="0"/>
              </a:rPr>
            </a:br>
            <a:r>
              <a:rPr lang="en-US" sz="1600" b="0" i="0" dirty="0">
                <a:solidFill>
                  <a:schemeClr val="tx1"/>
                </a:solidFill>
                <a:latin typeface="Oracle Sans Light" panose="020B0403020204020204" pitchFamily="34" charset="0"/>
                <a:cs typeface="Oracle Sans Light" panose="020B0403020204020204" pitchFamily="34" charset="0"/>
              </a:rPr>
              <a:t>upon in making purchasing decisions. The development, release, timing, and pricing of any features or functionality described for Oracle’s products may change and remains at the sole discretion of Oracle Corporation.</a:t>
            </a:r>
          </a:p>
        </p:txBody>
      </p:sp>
      <p:sp>
        <p:nvSpPr>
          <p:cNvPr id="16" name="Slide Number Placeholder 7">
            <a:extLst>
              <a:ext uri="{FF2B5EF4-FFF2-40B4-BE49-F238E27FC236}">
                <a16:creationId xmlns:a16="http://schemas.microsoft.com/office/drawing/2014/main" id="{B241CCCC-EA97-6742-BF3D-7A86426E8A5F}"/>
              </a:ext>
            </a:extLst>
          </p:cNvPr>
          <p:cNvSpPr>
            <a:spLocks noGrp="1"/>
          </p:cNvSpPr>
          <p:nvPr>
            <p:ph type="sldNum" sz="quarter" idx="12"/>
          </p:nvPr>
        </p:nvSpPr>
        <p:spPr>
          <a:xfrm>
            <a:off x="762000" y="6435235"/>
            <a:ext cx="365760" cy="365760"/>
          </a:xfrm>
        </p:spPr>
        <p:txBody>
          <a:bodyPr/>
          <a:lstStyle/>
          <a:p>
            <a:fld id="{345D60D9-5372-5F40-9443-0F9AE5BDC3C8}" type="slidenum">
              <a:rPr lang="en-US" smtClean="0"/>
              <a:pPr/>
              <a:t>‹#›</a:t>
            </a:fld>
            <a:endParaRPr lang="en-US" dirty="0"/>
          </a:p>
        </p:txBody>
      </p:sp>
      <p:sp>
        <p:nvSpPr>
          <p:cNvPr id="12" name="Footer Placeholder 4">
            <a:extLst>
              <a:ext uri="{FF2B5EF4-FFF2-40B4-BE49-F238E27FC236}">
                <a16:creationId xmlns:a16="http://schemas.microsoft.com/office/drawing/2014/main" id="{19266FB9-CF65-F948-8DDE-9A86339B6C7B}"/>
              </a:ext>
            </a:extLst>
          </p:cNvPr>
          <p:cNvSpPr>
            <a:spLocks noGrp="1"/>
          </p:cNvSpPr>
          <p:nvPr>
            <p:ph type="ftr" sz="quarter" idx="11"/>
          </p:nvPr>
        </p:nvSpPr>
        <p:spPr>
          <a:xfrm>
            <a:off x="1127759" y="6435553"/>
            <a:ext cx="5745379" cy="365125"/>
          </a:xfrm>
        </p:spPr>
        <p:txBody>
          <a:bodyPr/>
          <a:lstStyle/>
          <a:p>
            <a:r>
              <a:rPr lang="en-US"/>
              <a:t>Copyright © 2024, Oracle and/or its affiliates</a:t>
            </a:r>
            <a:endParaRPr lang="en-US" dirty="0"/>
          </a:p>
        </p:txBody>
      </p:sp>
      <p:sp>
        <p:nvSpPr>
          <p:cNvPr id="9" name="Date Placeholder 2">
            <a:extLst>
              <a:ext uri="{FF2B5EF4-FFF2-40B4-BE49-F238E27FC236}">
                <a16:creationId xmlns:a16="http://schemas.microsoft.com/office/drawing/2014/main" id="{7A9CB709-59EB-5E4D-ADE9-014D4AB90E35}"/>
              </a:ext>
            </a:extLst>
          </p:cNvPr>
          <p:cNvSpPr>
            <a:spLocks noGrp="1"/>
          </p:cNvSpPr>
          <p:nvPr>
            <p:ph type="dt" sz="half" idx="10"/>
          </p:nvPr>
        </p:nvSpPr>
        <p:spPr>
          <a:xfrm>
            <a:off x="6873138" y="6437179"/>
            <a:ext cx="2743200" cy="363500"/>
          </a:xfrm>
        </p:spPr>
        <p:txBody>
          <a:bodyPr/>
          <a:lstStyle/>
          <a:p>
            <a:endParaRPr lang="en-US" dirty="0"/>
          </a:p>
        </p:txBody>
      </p:sp>
    </p:spTree>
    <p:extLst>
      <p:ext uri="{BB962C8B-B14F-4D97-AF65-F5344CB8AC3E}">
        <p14:creationId xmlns:p14="http://schemas.microsoft.com/office/powerpoint/2010/main" val="27353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 Title/Subtitl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199"/>
            <a:ext cx="10671175"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p>
            <a:r>
              <a:rPr lang="en-US"/>
              <a:t>Copyright © 2024, Oracle and/or its affiliates</a:t>
            </a:r>
            <a:endParaRPr lang="en-US" dirty="0"/>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580107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_Logo+2 Partners_Pillar">
    <p:bg>
      <p:bgPr>
        <a:solidFill>
          <a:schemeClr val="bg2"/>
        </a:solidFill>
        <a:effectLst/>
      </p:bgPr>
    </p:bg>
    <p:spTree>
      <p:nvGrpSpPr>
        <p:cNvPr id="1" name=""/>
        <p:cNvGrpSpPr/>
        <p:nvPr/>
      </p:nvGrpSpPr>
      <p:grpSpPr>
        <a:xfrm>
          <a:off x="0" y="0"/>
          <a:ext cx="0" cy="0"/>
          <a:chOff x="0" y="0"/>
          <a:chExt cx="0" cy="0"/>
        </a:xfrm>
      </p:grpSpPr>
      <p:sp>
        <p:nvSpPr>
          <p:cNvPr id="16" name="Plus Sign">
            <a:extLst>
              <a:ext uri="{FF2B5EF4-FFF2-40B4-BE49-F238E27FC236}">
                <a16:creationId xmlns:a16="http://schemas.microsoft.com/office/drawing/2014/main" id="{78666C99-5EC8-364F-897B-A036BA33F47F}"/>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5D7ADE42-06D7-404B-9BF3-5B9ECFFB9C31}"/>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1" name="Plus Sign">
            <a:extLst>
              <a:ext uri="{FF2B5EF4-FFF2-40B4-BE49-F238E27FC236}">
                <a16:creationId xmlns:a16="http://schemas.microsoft.com/office/drawing/2014/main" id="{266FAC66-306B-074A-98EB-E97DC7AB573D}"/>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2" name="Content Placeholder 7">
            <a:extLst>
              <a:ext uri="{FF2B5EF4-FFF2-40B4-BE49-F238E27FC236}">
                <a16:creationId xmlns:a16="http://schemas.microsoft.com/office/drawing/2014/main" id="{B055D7E2-19E5-4ECB-8AAE-6E93D2FF74B9}"/>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 name="Title 4">
            <a:extLst>
              <a:ext uri="{FF2B5EF4-FFF2-40B4-BE49-F238E27FC236}">
                <a16:creationId xmlns:a16="http://schemas.microsoft.com/office/drawing/2014/main" id="{D4E3A5EA-B23E-4E6B-81A8-8E4BFCFCE737}"/>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25" name="Text Placeholder 21">
            <a:extLst>
              <a:ext uri="{FF2B5EF4-FFF2-40B4-BE49-F238E27FC236}">
                <a16:creationId xmlns:a16="http://schemas.microsoft.com/office/drawing/2014/main" id="{F3C4DAF9-9F03-1E49-8D77-D31CF9B39247}"/>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6" name="Text Placeholder 21">
            <a:extLst>
              <a:ext uri="{FF2B5EF4-FFF2-40B4-BE49-F238E27FC236}">
                <a16:creationId xmlns:a16="http://schemas.microsoft.com/office/drawing/2014/main" id="{DEACAA10-CC32-5943-A0D6-EE967BFD0A15}"/>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27" name="Text Placeholder 21">
            <a:extLst>
              <a:ext uri="{FF2B5EF4-FFF2-40B4-BE49-F238E27FC236}">
                <a16:creationId xmlns:a16="http://schemas.microsoft.com/office/drawing/2014/main" id="{1D8022D7-7490-D44F-A545-066736880B3B}"/>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8" name="Text Placeholder 21">
            <a:extLst>
              <a:ext uri="{FF2B5EF4-FFF2-40B4-BE49-F238E27FC236}">
                <a16:creationId xmlns:a16="http://schemas.microsoft.com/office/drawing/2014/main" id="{3F6EA513-1C8E-F040-A09A-73F6DCD76B14}"/>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29" name="Text Placeholder 21">
            <a:extLst>
              <a:ext uri="{FF2B5EF4-FFF2-40B4-BE49-F238E27FC236}">
                <a16:creationId xmlns:a16="http://schemas.microsoft.com/office/drawing/2014/main" id="{33EE5F71-64FB-D04C-8963-7EAB2CB90D90}"/>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0E203719-C6E4-B84B-97A9-09C6C8019E07}"/>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4BB5BC17-D6CB-4E84-AFC2-0D8CBB0C7201}"/>
              </a:ext>
            </a:extLst>
          </p:cNvPr>
          <p:cNvSpPr>
            <a:spLocks noGrp="1"/>
          </p:cNvSpPr>
          <p:nvPr>
            <p:ph type="dt" sz="half" idx="25"/>
          </p:nvPr>
        </p:nvSpPr>
        <p:spPr/>
        <p:txBody>
          <a:bodyPr/>
          <a:lstStyle/>
          <a:p>
            <a:endParaRPr lang="en-US" dirty="0"/>
          </a:p>
        </p:txBody>
      </p:sp>
      <p:sp>
        <p:nvSpPr>
          <p:cNvPr id="3" name="Footer Placeholder 2">
            <a:extLst>
              <a:ext uri="{FF2B5EF4-FFF2-40B4-BE49-F238E27FC236}">
                <a16:creationId xmlns:a16="http://schemas.microsoft.com/office/drawing/2014/main" id="{C38C318C-4E3B-4F74-B6DC-D8DD798089C4}"/>
              </a:ext>
            </a:extLst>
          </p:cNvPr>
          <p:cNvSpPr>
            <a:spLocks noGrp="1"/>
          </p:cNvSpPr>
          <p:nvPr>
            <p:ph type="ftr" sz="quarter" idx="26"/>
          </p:nvPr>
        </p:nvSpPr>
        <p:spPr/>
        <p:txBody>
          <a:bodyPr/>
          <a:lstStyle/>
          <a:p>
            <a:r>
              <a:rPr lang="en-US"/>
              <a:t>Copyright © 2024, Oracle and/or its affiliates</a:t>
            </a:r>
            <a:endParaRPr lang="en-US" dirty="0"/>
          </a:p>
        </p:txBody>
      </p:sp>
      <p:sp>
        <p:nvSpPr>
          <p:cNvPr id="4" name="Slide Number Placeholder 3">
            <a:extLst>
              <a:ext uri="{FF2B5EF4-FFF2-40B4-BE49-F238E27FC236}">
                <a16:creationId xmlns:a16="http://schemas.microsoft.com/office/drawing/2014/main" id="{E61E8CE3-260F-48DF-BA33-417A3ED6D0DD}"/>
              </a:ext>
            </a:extLst>
          </p:cNvPr>
          <p:cNvSpPr>
            <a:spLocks noGrp="1"/>
          </p:cNvSpPr>
          <p:nvPr>
            <p:ph type="sldNum" sz="quarter" idx="27"/>
          </p:nvPr>
        </p:nvSpPr>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11" name="Picture 10">
            <a:extLst>
              <a:ext uri="{FF2B5EF4-FFF2-40B4-BE49-F238E27FC236}">
                <a16:creationId xmlns:a16="http://schemas.microsoft.com/office/drawing/2014/main" id="{A984A497-AB2B-AA06-2725-39705620AB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506914" y="922450"/>
            <a:ext cx="1412622" cy="466344"/>
          </a:xfrm>
          <a:prstGeom prst="rect">
            <a:avLst/>
          </a:prstGeom>
        </p:spPr>
      </p:pic>
    </p:spTree>
    <p:extLst>
      <p:ext uri="{BB962C8B-B14F-4D97-AF65-F5344CB8AC3E}">
        <p14:creationId xmlns:p14="http://schemas.microsoft.com/office/powerpoint/2010/main" val="330437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_Logo+Partner_Pillar">
    <p:bg>
      <p:bgPr>
        <a:solidFill>
          <a:schemeClr val="bg2"/>
        </a:solidFill>
        <a:effectLst/>
      </p:bgPr>
    </p:bg>
    <p:spTree>
      <p:nvGrpSpPr>
        <p:cNvPr id="1" name=""/>
        <p:cNvGrpSpPr/>
        <p:nvPr/>
      </p:nvGrpSpPr>
      <p:grpSpPr>
        <a:xfrm>
          <a:off x="0" y="0"/>
          <a:ext cx="0" cy="0"/>
          <a:chOff x="0" y="0"/>
          <a:chExt cx="0" cy="0"/>
        </a:xfrm>
      </p:grpSpPr>
      <p:sp>
        <p:nvSpPr>
          <p:cNvPr id="23" name="Plus Sign">
            <a:extLst>
              <a:ext uri="{FF2B5EF4-FFF2-40B4-BE49-F238E27FC236}">
                <a16:creationId xmlns:a16="http://schemas.microsoft.com/office/drawing/2014/main" id="{DFB228CB-C8F9-4CDC-B52B-26E33457D464}"/>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4" name="Content Placeholder 7">
            <a:extLst>
              <a:ext uri="{FF2B5EF4-FFF2-40B4-BE49-F238E27FC236}">
                <a16:creationId xmlns:a16="http://schemas.microsoft.com/office/drawing/2014/main" id="{8DE5D9B7-E89D-4396-B7FF-BD7F4EF049A8}"/>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4">
            <a:extLst>
              <a:ext uri="{FF2B5EF4-FFF2-40B4-BE49-F238E27FC236}">
                <a16:creationId xmlns:a16="http://schemas.microsoft.com/office/drawing/2014/main" id="{52E888CD-253D-45DE-BDD1-8B68EAF69D3E}"/>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34" name="Text Placeholder 21">
            <a:extLst>
              <a:ext uri="{FF2B5EF4-FFF2-40B4-BE49-F238E27FC236}">
                <a16:creationId xmlns:a16="http://schemas.microsoft.com/office/drawing/2014/main" id="{D271DB16-F24A-405A-B1F5-F2573F2E2532}"/>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5" name="Text Placeholder 21">
            <a:extLst>
              <a:ext uri="{FF2B5EF4-FFF2-40B4-BE49-F238E27FC236}">
                <a16:creationId xmlns:a16="http://schemas.microsoft.com/office/drawing/2014/main" id="{EACE903B-927B-4737-AE7A-540D27D83B59}"/>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6" name="Text Placeholder 21">
            <a:extLst>
              <a:ext uri="{FF2B5EF4-FFF2-40B4-BE49-F238E27FC236}">
                <a16:creationId xmlns:a16="http://schemas.microsoft.com/office/drawing/2014/main" id="{9C10E5E2-3528-421A-9373-B4807D19E2F6}"/>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D0E65ED1-4AFA-4BFB-842A-108B0EBA3B2A}"/>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9" name="Text Placeholder 21">
            <a:extLst>
              <a:ext uri="{FF2B5EF4-FFF2-40B4-BE49-F238E27FC236}">
                <a16:creationId xmlns:a16="http://schemas.microsoft.com/office/drawing/2014/main" id="{D41EFAF7-C52F-4A94-AC71-5CC6E2A03DBE}"/>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0" name="Text Placeholder 21">
            <a:extLst>
              <a:ext uri="{FF2B5EF4-FFF2-40B4-BE49-F238E27FC236}">
                <a16:creationId xmlns:a16="http://schemas.microsoft.com/office/drawing/2014/main" id="{6969C725-12F3-49BD-98AD-3B9D54612638}"/>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2" name="Slide Number Placeholder 7">
            <a:extLst>
              <a:ext uri="{FF2B5EF4-FFF2-40B4-BE49-F238E27FC236}">
                <a16:creationId xmlns:a16="http://schemas.microsoft.com/office/drawing/2014/main" id="{45E7E332-2343-4444-B6A3-70567538C087}"/>
              </a:ext>
            </a:extLst>
          </p:cNvPr>
          <p:cNvSpPr>
            <a:spLocks noGrp="1"/>
          </p:cNvSpPr>
          <p:nvPr>
            <p:ph type="sldNum" sz="quarter" idx="21"/>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D49A94FB-9BD3-E340-B8E9-4C16A21F66D6}"/>
              </a:ext>
            </a:extLst>
          </p:cNvPr>
          <p:cNvSpPr>
            <a:spLocks noGrp="1"/>
          </p:cNvSpPr>
          <p:nvPr>
            <p:ph type="ftr" sz="quarter" idx="20"/>
          </p:nvPr>
        </p:nvSpPr>
        <p:spPr>
          <a:xfrm>
            <a:off x="1127759" y="6423978"/>
            <a:ext cx="5745379" cy="365125"/>
          </a:xfrm>
        </p:spPr>
        <p:txBody>
          <a:bodyPr/>
          <a:lstStyle/>
          <a:p>
            <a:r>
              <a:rPr lang="en-US"/>
              <a:t>Copyright © 2024, Oracle and/or its affiliates</a:t>
            </a:r>
            <a:endParaRPr lang="en-US" dirty="0"/>
          </a:p>
        </p:txBody>
      </p:sp>
      <p:sp>
        <p:nvSpPr>
          <p:cNvPr id="19" name="Date Placeholder 2">
            <a:extLst>
              <a:ext uri="{FF2B5EF4-FFF2-40B4-BE49-F238E27FC236}">
                <a16:creationId xmlns:a16="http://schemas.microsoft.com/office/drawing/2014/main" id="{8A953FC8-D8A2-FB48-9589-841874185DC4}"/>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0B7E9670-A2F9-E7D3-0FCB-3556873DCF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506914" y="922450"/>
            <a:ext cx="1412622" cy="466344"/>
          </a:xfrm>
          <a:prstGeom prst="rect">
            <a:avLst/>
          </a:prstGeom>
        </p:spPr>
      </p:pic>
    </p:spTree>
    <p:extLst>
      <p:ext uri="{BB962C8B-B14F-4D97-AF65-F5344CB8AC3E}">
        <p14:creationId xmlns:p14="http://schemas.microsoft.com/office/powerpoint/2010/main" val="426664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icture_Logo_Pillar">
    <p:bg>
      <p:bgPr>
        <a:solidFill>
          <a:schemeClr val="bg2"/>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6" name="Date Placeholder 2">
            <a:extLst>
              <a:ext uri="{FF2B5EF4-FFF2-40B4-BE49-F238E27FC236}">
                <a16:creationId xmlns:a16="http://schemas.microsoft.com/office/drawing/2014/main" id="{C9A44FD0-9299-A747-ACA7-73C04B005966}"/>
              </a:ext>
            </a:extLst>
          </p:cNvPr>
          <p:cNvSpPr>
            <a:spLocks noGrp="1"/>
          </p:cNvSpPr>
          <p:nvPr>
            <p:ph type="dt" sz="half" idx="10"/>
          </p:nvPr>
        </p:nvSpPr>
        <p:spPr>
          <a:xfrm>
            <a:off x="6873138" y="6425604"/>
            <a:ext cx="2743200" cy="363500"/>
          </a:xfrm>
        </p:spPr>
        <p:txBody>
          <a:bodyPr/>
          <a:lstStyle/>
          <a:p>
            <a:endParaRPr lang="en-US" dirty="0"/>
          </a:p>
        </p:txBody>
      </p:sp>
      <p:sp>
        <p:nvSpPr>
          <p:cNvPr id="19" name="Footer Placeholder 4">
            <a:extLst>
              <a:ext uri="{FF2B5EF4-FFF2-40B4-BE49-F238E27FC236}">
                <a16:creationId xmlns:a16="http://schemas.microsoft.com/office/drawing/2014/main" id="{118F5506-12CA-A84F-8A2D-E2E6E5EE375A}"/>
              </a:ext>
            </a:extLst>
          </p:cNvPr>
          <p:cNvSpPr>
            <a:spLocks noGrp="1"/>
          </p:cNvSpPr>
          <p:nvPr>
            <p:ph type="ftr" sz="quarter" idx="20"/>
          </p:nvPr>
        </p:nvSpPr>
        <p:spPr>
          <a:xfrm>
            <a:off x="1127759" y="6423978"/>
            <a:ext cx="5745379" cy="365125"/>
          </a:xfrm>
        </p:spPr>
        <p:txBody>
          <a:bodyPr/>
          <a:lstStyle/>
          <a:p>
            <a:r>
              <a:rPr lang="en-US"/>
              <a:t>Copyright © 2024, Oracle and/or its affiliates</a:t>
            </a:r>
            <a:endParaRPr lang="en-US" dirty="0"/>
          </a:p>
        </p:txBody>
      </p:sp>
      <p:sp>
        <p:nvSpPr>
          <p:cNvPr id="20" name="Slide Number Placeholder 7">
            <a:extLst>
              <a:ext uri="{FF2B5EF4-FFF2-40B4-BE49-F238E27FC236}">
                <a16:creationId xmlns:a16="http://schemas.microsoft.com/office/drawing/2014/main" id="{F59FFAD1-5763-D74E-BBAC-43E9676146E6}"/>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33" name="Title 4">
            <a:extLst>
              <a:ext uri="{FF2B5EF4-FFF2-40B4-BE49-F238E27FC236}">
                <a16:creationId xmlns:a16="http://schemas.microsoft.com/office/drawing/2014/main" id="{D159976D-485F-461D-8BF1-ACF0F36F4ACD}"/>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34" name="Text Placeholder 21">
            <a:extLst>
              <a:ext uri="{FF2B5EF4-FFF2-40B4-BE49-F238E27FC236}">
                <a16:creationId xmlns:a16="http://schemas.microsoft.com/office/drawing/2014/main" id="{E8B73C5B-0455-4A39-B115-DC0426A05203}"/>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5" name="Text Placeholder 21">
            <a:extLst>
              <a:ext uri="{FF2B5EF4-FFF2-40B4-BE49-F238E27FC236}">
                <a16:creationId xmlns:a16="http://schemas.microsoft.com/office/drawing/2014/main" id="{4AF9BA17-9E4B-4420-8DA1-0ADB4139BD98}"/>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6" name="Text Placeholder 21">
            <a:extLst>
              <a:ext uri="{FF2B5EF4-FFF2-40B4-BE49-F238E27FC236}">
                <a16:creationId xmlns:a16="http://schemas.microsoft.com/office/drawing/2014/main" id="{0E5BCC29-452A-4B5C-A0FD-F24093C61A18}"/>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7C3490F3-12E4-42E9-A02A-DA9048E5517E}"/>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8" name="Text Placeholder 21">
            <a:extLst>
              <a:ext uri="{FF2B5EF4-FFF2-40B4-BE49-F238E27FC236}">
                <a16:creationId xmlns:a16="http://schemas.microsoft.com/office/drawing/2014/main" id="{54410202-CDC2-4A70-9E8F-A082EA40FA27}"/>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9" name="Text Placeholder 21">
            <a:extLst>
              <a:ext uri="{FF2B5EF4-FFF2-40B4-BE49-F238E27FC236}">
                <a16:creationId xmlns:a16="http://schemas.microsoft.com/office/drawing/2014/main" id="{3EA55A5B-76B6-49EB-B503-BCF2D131084A}"/>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34A687BA-CBA1-BA5D-B186-8FB50742A3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506914" y="922450"/>
            <a:ext cx="1412622" cy="466344"/>
          </a:xfrm>
          <a:prstGeom prst="rect">
            <a:avLst/>
          </a:prstGeom>
        </p:spPr>
      </p:pic>
    </p:spTree>
    <p:extLst>
      <p:ext uri="{BB962C8B-B14F-4D97-AF65-F5344CB8AC3E}">
        <p14:creationId xmlns:p14="http://schemas.microsoft.com/office/powerpoint/2010/main" val="19069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_2 Partners_Pillar">
    <p:bg>
      <p:bgPr>
        <a:solidFill>
          <a:schemeClr val="bg2"/>
        </a:solidFill>
        <a:effectLst/>
      </p:bgPr>
    </p:bg>
    <p:spTree>
      <p:nvGrpSpPr>
        <p:cNvPr id="1" name=""/>
        <p:cNvGrpSpPr/>
        <p:nvPr/>
      </p:nvGrpSpPr>
      <p:grpSpPr>
        <a:xfrm>
          <a:off x="0" y="0"/>
          <a:ext cx="0" cy="0"/>
          <a:chOff x="0" y="0"/>
          <a:chExt cx="0" cy="0"/>
        </a:xfrm>
      </p:grpSpPr>
      <p:sp>
        <p:nvSpPr>
          <p:cNvPr id="26" name="Plus Sign">
            <a:extLst>
              <a:ext uri="{FF2B5EF4-FFF2-40B4-BE49-F238E27FC236}">
                <a16:creationId xmlns:a16="http://schemas.microsoft.com/office/drawing/2014/main" id="{274CCF31-89DD-4F25-81A6-4D9E462BF778}"/>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7" name="Content Placeholder 7">
            <a:extLst>
              <a:ext uri="{FF2B5EF4-FFF2-40B4-BE49-F238E27FC236}">
                <a16:creationId xmlns:a16="http://schemas.microsoft.com/office/drawing/2014/main" id="{C457F695-1936-449E-B1FE-07F3CCF3522D}"/>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1" name="Plus Sign">
            <a:extLst>
              <a:ext uri="{FF2B5EF4-FFF2-40B4-BE49-F238E27FC236}">
                <a16:creationId xmlns:a16="http://schemas.microsoft.com/office/drawing/2014/main" id="{BE9C6943-88E5-4FDE-9345-776AE397A8BF}"/>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2" name="Content Placeholder 7">
            <a:extLst>
              <a:ext uri="{FF2B5EF4-FFF2-40B4-BE49-F238E27FC236}">
                <a16:creationId xmlns:a16="http://schemas.microsoft.com/office/drawing/2014/main" id="{C541D261-7C35-49A4-BB88-44B95A303EE0}"/>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2024,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6" name="Picture 5">
            <a:extLst>
              <a:ext uri="{FF2B5EF4-FFF2-40B4-BE49-F238E27FC236}">
                <a16:creationId xmlns:a16="http://schemas.microsoft.com/office/drawing/2014/main" id="{969C1FC1-6258-4628-F2E0-E3F2BD0148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413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icture_Partner_Pillar">
    <p:bg>
      <p:bgPr>
        <a:solidFill>
          <a:schemeClr val="bg2"/>
        </a:solidFill>
        <a:effectLst/>
      </p:bgPr>
    </p:bg>
    <p:spTree>
      <p:nvGrpSpPr>
        <p:cNvPr id="1" name=""/>
        <p:cNvGrpSpPr/>
        <p:nvPr/>
      </p:nvGrpSpPr>
      <p:grpSpPr>
        <a:xfrm>
          <a:off x="0" y="0"/>
          <a:ext cx="0" cy="0"/>
          <a:chOff x="0" y="0"/>
          <a:chExt cx="0" cy="0"/>
        </a:xfrm>
      </p:grpSpPr>
      <p:sp>
        <p:nvSpPr>
          <p:cNvPr id="26" name="Plus Sign">
            <a:extLst>
              <a:ext uri="{FF2B5EF4-FFF2-40B4-BE49-F238E27FC236}">
                <a16:creationId xmlns:a16="http://schemas.microsoft.com/office/drawing/2014/main" id="{274CCF31-89DD-4F25-81A6-4D9E462BF778}"/>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7" name="Content Placeholder 7">
            <a:extLst>
              <a:ext uri="{FF2B5EF4-FFF2-40B4-BE49-F238E27FC236}">
                <a16:creationId xmlns:a16="http://schemas.microsoft.com/office/drawing/2014/main" id="{C457F695-1936-449E-B1FE-07F3CCF3522D}"/>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2024,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DE4E7BB1-AD21-9720-3957-4BE13DE910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59073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_Pilla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2024,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86FCAE49-D9B7-F9C1-27B7-1268EC801B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6932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taPattern_2Partners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8CF7490F-9E10-8318-F751-D4515DBE5A1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7569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taPattern_Partner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4E12723F-81E3-95C1-8A04-F469AE5A2EE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5407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taPattern_Logo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B71E5D86-10DE-C5BD-0B18-26F5458D6BB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9634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taPattern_2_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hidden="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991AD456-2484-D867-0426-08ACE85DA73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08344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 Title 2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p:txBody>
          <a:bodyPr/>
          <a:lstStyle>
            <a:lvl1pPr>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835DE06-0B0B-4818-81DB-FDBB019FF7BA}"/>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17D7F1A-871E-41E8-ADDC-EC649B1827F4}"/>
              </a:ext>
            </a:extLst>
          </p:cNvPr>
          <p:cNvSpPr>
            <a:spLocks noGrp="1"/>
          </p:cNvSpPr>
          <p:nvPr>
            <p:ph type="ftr" sz="quarter" idx="17"/>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5D91B51-6B36-47A4-903E-93C057BB06EB}"/>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744055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ataPattern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hidden="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2158C5E7-30E9-D030-7DCD-A4091EB105D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62471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taPattern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54E8687D-4AAC-ED2F-4231-81D2169548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52081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_2Partners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45AB3766-8428-D431-A3B6-F239BC75981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1228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_Partner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8F6F97A4-76CF-3DD7-97DA-AAD6D058BC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42212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_Logo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1C2D9A63-37B0-8FF3-38ED-76253DEBEC5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14102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_2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AB126B3C-A60F-F69D-50AB-2CC0837654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1900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11053E71-5074-9A12-7CE7-1D4E906B199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73006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6B997F5B-AEEF-EAB1-59E5-6E4CF727CFE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85339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Video_2Partners_Pillar">
    <p:bg>
      <p:bgPr>
        <a:solidFill>
          <a:schemeClr val="bg2"/>
        </a:solidFill>
        <a:effectLst/>
      </p:bgPr>
    </p:bg>
    <p:spTree>
      <p:nvGrpSpPr>
        <p:cNvPr id="1" name=""/>
        <p:cNvGrpSpPr/>
        <p:nvPr/>
      </p:nvGrpSpPr>
      <p:grpSpPr>
        <a:xfrm>
          <a:off x="0" y="0"/>
          <a:ext cx="0" cy="0"/>
          <a:chOff x="0" y="0"/>
          <a:chExt cx="0" cy="0"/>
        </a:xfrm>
      </p:grpSpPr>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0" name="Plus Sign">
            <a:extLst>
              <a:ext uri="{FF2B5EF4-FFF2-40B4-BE49-F238E27FC236}">
                <a16:creationId xmlns:a16="http://schemas.microsoft.com/office/drawing/2014/main" id="{4A3C5A4D-9FD0-42EA-82BB-1220EF3F648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2" name="Content Placeholder 7">
            <a:extLst>
              <a:ext uri="{FF2B5EF4-FFF2-40B4-BE49-F238E27FC236}">
                <a16:creationId xmlns:a16="http://schemas.microsoft.com/office/drawing/2014/main" id="{F40E78F7-A131-4EC5-B185-13DC09C5FF9A}"/>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2DEB2391-F417-3312-6460-D8717C4495C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63500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Video_Partner_Pillar">
    <p:bg>
      <p:bgPr>
        <a:solidFill>
          <a:schemeClr val="bg2"/>
        </a:solidFill>
        <a:effectLst/>
      </p:bgPr>
    </p:bg>
    <p:spTree>
      <p:nvGrpSpPr>
        <p:cNvPr id="1" name=""/>
        <p:cNvGrpSpPr/>
        <p:nvPr/>
      </p:nvGrpSpPr>
      <p:grpSpPr>
        <a:xfrm>
          <a:off x="0" y="0"/>
          <a:ext cx="0" cy="0"/>
          <a:chOff x="0" y="0"/>
          <a:chExt cx="0" cy="0"/>
        </a:xfrm>
      </p:grpSpPr>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604B6492-A637-E966-150A-D988E1F135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1186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 Title/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FA2D-6C94-456B-8DE9-80C7A3BE2C1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8521" y="160829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C4C4FB3-367C-49DA-9BEF-99BD8CD346F0}"/>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594DB29-C2B8-4F61-8419-EEE3D1E837A1}"/>
              </a:ext>
            </a:extLst>
          </p:cNvPr>
          <p:cNvSpPr>
            <a:spLocks noGrp="1"/>
          </p:cNvSpPr>
          <p:nvPr>
            <p:ph type="ftr" sz="quarter" idx="17"/>
          </p:nvPr>
        </p:nvSpPr>
        <p:spPr/>
        <p:txBody>
          <a:bodyPr/>
          <a:lstStyle/>
          <a:p>
            <a:r>
              <a:rPr lang="en-US"/>
              <a:t>Copyright © 2024, Oracle and/or its affiliates</a:t>
            </a:r>
            <a:endParaRPr lang="en-US" dirty="0"/>
          </a:p>
        </p:txBody>
      </p:sp>
      <p:sp>
        <p:nvSpPr>
          <p:cNvPr id="5" name="Date Placeholder 4">
            <a:extLst>
              <a:ext uri="{FF2B5EF4-FFF2-40B4-BE49-F238E27FC236}">
                <a16:creationId xmlns:a16="http://schemas.microsoft.com/office/drawing/2014/main" id="{DCD06EC0-4AE6-4D7C-87DE-D393DC47ED94}"/>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177276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to/Video_Logo_Pillar">
    <p:bg>
      <p:bgPr>
        <a:solidFill>
          <a:schemeClr val="bg2"/>
        </a:solidFill>
        <a:effectLst/>
      </p:bgPr>
    </p:bg>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D529AB01-3555-08CF-C9FB-7D2756810DC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59077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Video_2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0" name="Plus Sign">
            <a:extLst>
              <a:ext uri="{FF2B5EF4-FFF2-40B4-BE49-F238E27FC236}">
                <a16:creationId xmlns:a16="http://schemas.microsoft.com/office/drawing/2014/main" id="{4A3C5A4D-9FD0-42EA-82BB-1220EF3F648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2" name="Content Placeholder 7">
            <a:extLst>
              <a:ext uri="{FF2B5EF4-FFF2-40B4-BE49-F238E27FC236}">
                <a16:creationId xmlns:a16="http://schemas.microsoft.com/office/drawing/2014/main" id="{F40E78F7-A131-4EC5-B185-13DC09C5FF9A}"/>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08FDD6CE-ED0F-BB32-B106-70DBC5D94BE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02735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Video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AFD87A4B-788D-11A5-E973-42458FC6228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18377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Video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8CD3460D-B83A-B3EE-73AF-D372F792FD4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2961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Video_2Partners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2" name="Plus Sign">
            <a:extLst>
              <a:ext uri="{FF2B5EF4-FFF2-40B4-BE49-F238E27FC236}">
                <a16:creationId xmlns:a16="http://schemas.microsoft.com/office/drawing/2014/main" id="{2FB75938-DF68-4158-AAF4-1DBD62729B3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3" name="Content Placeholder 7">
            <a:extLst>
              <a:ext uri="{FF2B5EF4-FFF2-40B4-BE49-F238E27FC236}">
                <a16:creationId xmlns:a16="http://schemas.microsoft.com/office/drawing/2014/main" id="{D86E14D0-2C64-4655-8B5F-F2E75FBA4AAC}"/>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7B4A2111-F662-E853-F26E-10F99B86DF7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95113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Photo/Video_Partner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0231CF34-24BD-E319-4206-5267704DC01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3673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Video_Partner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B54C79AA-1206-2237-1040-DC4290E2BBC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0257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Video_2Partners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2" name="Plus Sign">
            <a:extLst>
              <a:ext uri="{FF2B5EF4-FFF2-40B4-BE49-F238E27FC236}">
                <a16:creationId xmlns:a16="http://schemas.microsoft.com/office/drawing/2014/main" id="{2FB75938-DF68-4158-AAF4-1DBD62729B3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3" name="Content Placeholder 7">
            <a:extLst>
              <a:ext uri="{FF2B5EF4-FFF2-40B4-BE49-F238E27FC236}">
                <a16:creationId xmlns:a16="http://schemas.microsoft.com/office/drawing/2014/main" id="{D86E14D0-2C64-4655-8B5F-F2E75FBA4AAC}"/>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FE75CBC7-EAAE-0DC8-1150-1BC612F9863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2125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Video_Partner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34F6B5C5-6446-DA1D-F5AD-D33F5A35CB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06678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Video_Logo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57AA0FB8-81F5-6B4C-48BF-F4B571FC282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1204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 Title/Subtitle 2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662519-4941-4045-9F0E-DBC7AD6CC29F}"/>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4"/>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8521" y="160858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9724"/>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0BF160E-FC2C-48A7-921B-3472529A1B06}"/>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D5C87038-F332-48C5-BA1A-25E935076236}"/>
              </a:ext>
            </a:extLst>
          </p:cNvPr>
          <p:cNvSpPr>
            <a:spLocks noGrp="1"/>
          </p:cNvSpPr>
          <p:nvPr>
            <p:ph type="ftr" sz="quarter" idx="17"/>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C9E807CE-245D-4F0E-ACCB-E3FE7584A0AE}"/>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2285202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icture_Layout 2_2Partners_Pillar">
    <p:bg>
      <p:bgPr>
        <a:solidFill>
          <a:schemeClr val="bg2"/>
        </a:solidFill>
        <a:effectLst/>
      </p:bgPr>
    </p:bg>
    <p:spTree>
      <p:nvGrpSpPr>
        <p:cNvPr id="1" name=""/>
        <p:cNvGrpSpPr/>
        <p:nvPr/>
      </p:nvGrpSpPr>
      <p:grpSpPr>
        <a:xfrm>
          <a:off x="0" y="0"/>
          <a:ext cx="0" cy="0"/>
          <a:chOff x="0" y="0"/>
          <a:chExt cx="0" cy="0"/>
        </a:xfrm>
      </p:grpSpPr>
      <p:sp>
        <p:nvSpPr>
          <p:cNvPr id="43" name="Plus Sign">
            <a:extLst>
              <a:ext uri="{FF2B5EF4-FFF2-40B4-BE49-F238E27FC236}">
                <a16:creationId xmlns:a16="http://schemas.microsoft.com/office/drawing/2014/main" id="{9F14850F-ADD2-4B47-B991-4FB4F659BB5B}"/>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4" name="Content Placeholder 7">
            <a:extLst>
              <a:ext uri="{FF2B5EF4-FFF2-40B4-BE49-F238E27FC236}">
                <a16:creationId xmlns:a16="http://schemas.microsoft.com/office/drawing/2014/main" id="{F7D1E3B5-B36F-409A-A1BD-F1BBAD81E13C}"/>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5" name="Plus Sign">
            <a:extLst>
              <a:ext uri="{FF2B5EF4-FFF2-40B4-BE49-F238E27FC236}">
                <a16:creationId xmlns:a16="http://schemas.microsoft.com/office/drawing/2014/main" id="{68A511C4-6328-4EF9-8B20-34315F490F67}"/>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6" name="Content Placeholder 7">
            <a:extLst>
              <a:ext uri="{FF2B5EF4-FFF2-40B4-BE49-F238E27FC236}">
                <a16:creationId xmlns:a16="http://schemas.microsoft.com/office/drawing/2014/main" id="{3B057D54-F31F-43D3-B28D-FE458256FCA3}"/>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2024,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endParaRPr lang="en-US" dirty="0"/>
          </a:p>
        </p:txBody>
      </p:sp>
      <p:pic>
        <p:nvPicPr>
          <p:cNvPr id="4" name="Picture 3">
            <a:extLst>
              <a:ext uri="{FF2B5EF4-FFF2-40B4-BE49-F238E27FC236}">
                <a16:creationId xmlns:a16="http://schemas.microsoft.com/office/drawing/2014/main" id="{52535507-FF1A-059D-BA78-5CDFB446CF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58461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icture_Layout_Partner_Pillar">
    <p:bg>
      <p:bgPr>
        <a:solidFill>
          <a:schemeClr val="bg2"/>
        </a:solidFill>
        <a:effectLst/>
      </p:bgPr>
    </p:bg>
    <p:spTree>
      <p:nvGrpSpPr>
        <p:cNvPr id="1" name=""/>
        <p:cNvGrpSpPr/>
        <p:nvPr/>
      </p:nvGrpSpPr>
      <p:grpSpPr>
        <a:xfrm>
          <a:off x="0" y="0"/>
          <a:ext cx="0" cy="0"/>
          <a:chOff x="0" y="0"/>
          <a:chExt cx="0" cy="0"/>
        </a:xfrm>
      </p:grpSpPr>
      <p:sp>
        <p:nvSpPr>
          <p:cNvPr id="43" name="Plus Sign">
            <a:extLst>
              <a:ext uri="{FF2B5EF4-FFF2-40B4-BE49-F238E27FC236}">
                <a16:creationId xmlns:a16="http://schemas.microsoft.com/office/drawing/2014/main" id="{9F14850F-ADD2-4B47-B991-4FB4F659BB5B}"/>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4" name="Content Placeholder 7">
            <a:extLst>
              <a:ext uri="{FF2B5EF4-FFF2-40B4-BE49-F238E27FC236}">
                <a16:creationId xmlns:a16="http://schemas.microsoft.com/office/drawing/2014/main" id="{F7D1E3B5-B36F-409A-A1BD-F1BBAD81E13C}"/>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2024,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765633DB-5938-5774-995E-98BE1529C7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46210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icture_Layout 2_Logo_Pillar">
    <p:bg>
      <p:bgPr>
        <a:solidFill>
          <a:schemeClr val="bg2"/>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2024,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F9BBDC96-36DC-6880-A142-8DB2199A1E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71778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ataPattern_Layout 2_2Partners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lus Sign">
            <a:extLst>
              <a:ext uri="{FF2B5EF4-FFF2-40B4-BE49-F238E27FC236}">
                <a16:creationId xmlns:a16="http://schemas.microsoft.com/office/drawing/2014/main" id="{12BAAAB0-5B7F-46CC-896F-0883DD6539A6}"/>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8" name="Content Placeholder 7">
            <a:extLst>
              <a:ext uri="{FF2B5EF4-FFF2-40B4-BE49-F238E27FC236}">
                <a16:creationId xmlns:a16="http://schemas.microsoft.com/office/drawing/2014/main" id="{75996167-7481-4850-99C2-7500B98A9D17}"/>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9" name="Plus Sign">
            <a:extLst>
              <a:ext uri="{FF2B5EF4-FFF2-40B4-BE49-F238E27FC236}">
                <a16:creationId xmlns:a16="http://schemas.microsoft.com/office/drawing/2014/main" id="{FABF5577-99F9-4475-8BBB-898D31D68510}"/>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60" name="Content Placeholder 7">
            <a:extLst>
              <a:ext uri="{FF2B5EF4-FFF2-40B4-BE49-F238E27FC236}">
                <a16:creationId xmlns:a16="http://schemas.microsoft.com/office/drawing/2014/main" id="{2E4E9E75-F650-4123-8C23-DA4EC52B2595}"/>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B99A0A85-FB36-FFE9-3CAA-81C356F559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6877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ataPattern_Layout_Partner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lus Sign">
            <a:extLst>
              <a:ext uri="{FF2B5EF4-FFF2-40B4-BE49-F238E27FC236}">
                <a16:creationId xmlns:a16="http://schemas.microsoft.com/office/drawing/2014/main" id="{12BAAAB0-5B7F-46CC-896F-0883DD6539A6}"/>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8" name="Content Placeholder 7">
            <a:extLst>
              <a:ext uri="{FF2B5EF4-FFF2-40B4-BE49-F238E27FC236}">
                <a16:creationId xmlns:a16="http://schemas.microsoft.com/office/drawing/2014/main" id="{75996167-7481-4850-99C2-7500B98A9D17}"/>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7749761E-C5DA-CA87-14B3-0FFBE6DC034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38592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ataPattern_Layout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CD164A79-ADE9-893D-71D4-283823630E2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86861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ataPattern_Layout 2_2Partners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33" name="Plus Sign">
            <a:extLst>
              <a:ext uri="{FF2B5EF4-FFF2-40B4-BE49-F238E27FC236}">
                <a16:creationId xmlns:a16="http://schemas.microsoft.com/office/drawing/2014/main" id="{73878F51-A1FF-4F03-BFC1-0F4757F530CF}"/>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3" name="Content Placeholder 7">
            <a:extLst>
              <a:ext uri="{FF2B5EF4-FFF2-40B4-BE49-F238E27FC236}">
                <a16:creationId xmlns:a16="http://schemas.microsoft.com/office/drawing/2014/main" id="{38C4AC8F-C7E3-493D-B9C7-B5756FA52FBE}"/>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5" name="Plus Sign">
            <a:extLst>
              <a:ext uri="{FF2B5EF4-FFF2-40B4-BE49-F238E27FC236}">
                <a16:creationId xmlns:a16="http://schemas.microsoft.com/office/drawing/2014/main" id="{C745597F-BFAB-4932-83FD-A7E414FBC7A0}"/>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6" name="Content Placeholder 7">
            <a:extLst>
              <a:ext uri="{FF2B5EF4-FFF2-40B4-BE49-F238E27FC236}">
                <a16:creationId xmlns:a16="http://schemas.microsoft.com/office/drawing/2014/main" id="{BCD36722-CAF3-4826-B371-3AAD8CE790B9}"/>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FE51582F-E884-B730-DEB1-1B236D887F5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88143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ataPattern_Layout 2_Partner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33" name="Plus Sign">
            <a:extLst>
              <a:ext uri="{FF2B5EF4-FFF2-40B4-BE49-F238E27FC236}">
                <a16:creationId xmlns:a16="http://schemas.microsoft.com/office/drawing/2014/main" id="{73878F51-A1FF-4F03-BFC1-0F4757F530CF}"/>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3" name="Content Placeholder 7">
            <a:extLst>
              <a:ext uri="{FF2B5EF4-FFF2-40B4-BE49-F238E27FC236}">
                <a16:creationId xmlns:a16="http://schemas.microsoft.com/office/drawing/2014/main" id="{38C4AC8F-C7E3-493D-B9C7-B5756FA52FBE}"/>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AFA9E9A9-5CD9-5938-1596-666E22FEFB0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59586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ataPattern_Layout 2_Logo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71070116-4D47-D9E8-906F-53945402807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0209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_Layout 2_2Partners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Plus Sign">
            <a:extLst>
              <a:ext uri="{FF2B5EF4-FFF2-40B4-BE49-F238E27FC236}">
                <a16:creationId xmlns:a16="http://schemas.microsoft.com/office/drawing/2014/main" id="{67FCE407-DCEC-43D2-A81C-C0E3F2C5C476}"/>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23C0BAB2-5972-4887-8F29-AA5B9CEE9264}"/>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8CC5D798-109D-DE7B-DA45-C7F5ACE2EE9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61220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 Title 3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2FFF47-983C-4CE2-9048-1317EB4F32CB}"/>
              </a:ext>
            </a:extLst>
          </p:cNvPr>
          <p:cNvSpPr>
            <a:spLocks noGrp="1"/>
          </p:cNvSpPr>
          <p:nvPr>
            <p:ph type="title" hasCustomPrompt="1"/>
          </p:nvPr>
        </p:nvSpPr>
        <p:spPr/>
        <p:txBody>
          <a:bodyPr/>
          <a:lstStyle>
            <a:lvl1pPr>
              <a:defRPr/>
            </a:lvl1pPr>
          </a:lstStyle>
          <a:p>
            <a:r>
              <a:rPr lang="en-US" dirty="0"/>
              <a:t>Title</a:t>
            </a:r>
          </a:p>
        </p:txBody>
      </p:sp>
      <p:sp>
        <p:nvSpPr>
          <p:cNvPr id="11" name="Content">
            <a:extLst>
              <a:ext uri="{FF2B5EF4-FFF2-40B4-BE49-F238E27FC236}">
                <a16:creationId xmlns:a16="http://schemas.microsoft.com/office/drawing/2014/main" id="{407DA789-B767-4A77-A75D-9C385AFC33B4}"/>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B05AFF25-B817-40B5-8816-66323F711217}"/>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a:extLst>
              <a:ext uri="{FF2B5EF4-FFF2-40B4-BE49-F238E27FC236}">
                <a16:creationId xmlns:a16="http://schemas.microsoft.com/office/drawing/2014/main" id="{C63785FA-1D21-47B6-A7F2-29E72865C9A1}"/>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54F9C599-3545-4260-BC77-88BD7619A101}"/>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3" name="Footer Placeholder 2">
            <a:extLst>
              <a:ext uri="{FF2B5EF4-FFF2-40B4-BE49-F238E27FC236}">
                <a16:creationId xmlns:a16="http://schemas.microsoft.com/office/drawing/2014/main" id="{DA095ECF-3404-41BC-B49D-2616D73127C4}"/>
              </a:ext>
            </a:extLst>
          </p:cNvPr>
          <p:cNvSpPr>
            <a:spLocks noGrp="1"/>
          </p:cNvSpPr>
          <p:nvPr>
            <p:ph type="ftr" sz="quarter" idx="18"/>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6D56EEFB-7FCA-4C8C-BD9A-59CFF6BBA9AB}"/>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3280776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_Layout 2_Partners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AD1BF9F1-B591-B1D3-E12A-C9D773FEC35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3490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_Layout 2_Logo_Pillar">
    <p:bg>
      <p:bgPr>
        <a:solidFill>
          <a:schemeClr val="bg2"/>
        </a:soli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4CBF9F58-C962-AB90-086C-2E874AA2882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101485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_Layout 2_2Partners_Sand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Plus Sign">
            <a:extLst>
              <a:ext uri="{FF2B5EF4-FFF2-40B4-BE49-F238E27FC236}">
                <a16:creationId xmlns:a16="http://schemas.microsoft.com/office/drawing/2014/main" id="{67FCE407-DCEC-43D2-A81C-C0E3F2C5C476}"/>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23C0BAB2-5972-4887-8F29-AA5B9CEE9264}"/>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3B09BFC9-B4A0-E656-8265-F48B0902421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6744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_Layout 2_Partner_Sand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24469F0D-4A98-526D-4AB1-ECFB930AC09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29739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_Layout 2_Logo_Sand_Pillar">
    <p:bg>
      <p:bgPr>
        <a:solidFill>
          <a:schemeClr val="bg2"/>
        </a:soli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74056C34-0041-8220-FFD4-48794232BA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0377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hoto/Video_Layout 2_2Partners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EC52ED9F-7720-20AC-40B8-71F536CCCD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404424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hoto/Video_Layout 2_Partner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781014B6-D82C-E5EF-2286-856366BF97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10562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Video_Layout 2_Logo_Pillar">
    <p:bg>
      <p:bgPr>
        <a:solidFill>
          <a:schemeClr val="bg2"/>
        </a:solidFill>
        <a:effectLst/>
      </p:bgPr>
    </p:bg>
    <p:spTree>
      <p:nvGrpSpPr>
        <p:cNvPr id="1" name=""/>
        <p:cNvGrpSpPr/>
        <p:nvPr/>
      </p:nvGrpSpPr>
      <p:grpSpPr>
        <a:xfrm>
          <a:off x="0" y="0"/>
          <a:ext cx="0" cy="0"/>
          <a:chOff x="0" y="0"/>
          <a:chExt cx="0" cy="0"/>
        </a:xfrm>
      </p:grpSpPr>
      <p:sp>
        <p:nvSpPr>
          <p:cNvPr id="35" name="Oracle Logo">
            <a:extLst>
              <a:ext uri="{FF2B5EF4-FFF2-40B4-BE49-F238E27FC236}">
                <a16:creationId xmlns:a16="http://schemas.microsoft.com/office/drawing/2014/main" id="{49C46D5A-5BA2-4F75-B35B-93A877E6018F}"/>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spTree>
    <p:extLst>
      <p:ext uri="{BB962C8B-B14F-4D97-AF65-F5344CB8AC3E}">
        <p14:creationId xmlns:p14="http://schemas.microsoft.com/office/powerpoint/2010/main" val="68864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hoto/Video_Layout 2_2Partners_Sand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97A03A87-4A4D-860B-1944-0B31BB54FC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129797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hoto/Video_Layout 2_Partner_Sand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9009319E-F2F3-8333-4FEC-683B821834B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99970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 Title 3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50D675-D1C2-4EC5-AC43-361941EAF0BF}"/>
              </a:ext>
            </a:extLst>
          </p:cNvPr>
          <p:cNvSpPr>
            <a:spLocks noGrp="1"/>
          </p:cNvSpPr>
          <p:nvPr>
            <p:ph type="title" hasCustomPrompt="1"/>
          </p:nvPr>
        </p:nvSpPr>
        <p:spPr/>
        <p:txBody>
          <a:bodyPr/>
          <a:lstStyle>
            <a:lvl1pPr>
              <a:defRPr/>
            </a:lvl1pPr>
          </a:lstStyle>
          <a:p>
            <a:r>
              <a:rPr lang="en-US" dirty="0"/>
              <a:t>Title</a:t>
            </a:r>
          </a:p>
        </p:txBody>
      </p:sp>
      <p:sp>
        <p:nvSpPr>
          <p:cNvPr id="11" name="Content">
            <a:extLst>
              <a:ext uri="{FF2B5EF4-FFF2-40B4-BE49-F238E27FC236}">
                <a16:creationId xmlns:a16="http://schemas.microsoft.com/office/drawing/2014/main" id="{6D9035DB-5DCD-4422-A725-691A677FD3FD}"/>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5FCE2B2D-071B-4583-AA8D-51D109ED037A}"/>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a:extLst>
              <a:ext uri="{FF2B5EF4-FFF2-40B4-BE49-F238E27FC236}">
                <a16:creationId xmlns:a16="http://schemas.microsoft.com/office/drawing/2014/main" id="{76CE37BE-46FB-4885-AD37-B5D81DB98036}"/>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A6963952-CC43-4F63-8DDF-47B0F4512883}"/>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88C7C943-7B6D-4881-926B-CD58E0F2AC11}"/>
              </a:ext>
            </a:extLst>
          </p:cNvPr>
          <p:cNvSpPr>
            <a:spLocks noGrp="1"/>
          </p:cNvSpPr>
          <p:nvPr>
            <p:ph type="ftr" sz="quarter" idx="18"/>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933D1004-DEA1-4BAF-97C2-F49A471F4E4F}"/>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3032470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hoto/Video_Layout 2_Logo_Sand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4" name="Picture 3">
            <a:extLst>
              <a:ext uri="{FF2B5EF4-FFF2-40B4-BE49-F238E27FC236}">
                <a16:creationId xmlns:a16="http://schemas.microsoft.com/office/drawing/2014/main" id="{0DABF42A-1FE1-B394-FAC6-D1B686782CD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155028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lor - Small_Quote_Pattern_Pillar">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113DFF4D-BD20-4711-9000-93E23D00A90E}"/>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000"/>
              </a:lnSpc>
              <a:spcBef>
                <a:spcPct val="0"/>
              </a:spcBef>
              <a:buNone/>
              <a:defRPr sz="24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3" name="Content Placeholder 2">
            <a:extLst>
              <a:ext uri="{FF2B5EF4-FFF2-40B4-BE49-F238E27FC236}">
                <a16:creationId xmlns:a16="http://schemas.microsoft.com/office/drawing/2014/main" id="{DD865FAA-4AF1-47AE-AA22-F6C75FECB8CB}"/>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2A495A1A-BDFA-8A48-8014-006E83FE35E4}"/>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A4041389-12F3-0D42-88E9-CE78F5863322}"/>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68C1A955-E187-5044-9A38-C461CA74EC06}"/>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endParaRPr lang="en-US" dirty="0"/>
          </a:p>
        </p:txBody>
      </p:sp>
      <p:pic>
        <p:nvPicPr>
          <p:cNvPr id="15" name="OTag">
            <a:extLst>
              <a:ext uri="{FF2B5EF4-FFF2-40B4-BE49-F238E27FC236}">
                <a16:creationId xmlns:a16="http://schemas.microsoft.com/office/drawing/2014/main" id="{12FE17A0-AE9F-4063-A65C-32EF2C806C0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450456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mall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13DFF4D-BD20-4711-9000-93E23D00A90E}"/>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000"/>
              </a:lnSpc>
              <a:spcBef>
                <a:spcPct val="0"/>
              </a:spcBef>
              <a:buNone/>
              <a:defRPr sz="24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CBC589DA-F03F-4628-B104-E7D5556846ED}"/>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2A495A1A-BDFA-8A48-8014-006E83FE35E4}"/>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A4041389-12F3-0D42-88E9-CE78F5863322}"/>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68C1A955-E187-5044-9A38-C461CA74EC06}"/>
              </a:ext>
            </a:extLst>
          </p:cNvPr>
          <p:cNvSpPr>
            <a:spLocks noGrp="1"/>
          </p:cNvSpPr>
          <p:nvPr>
            <p:ph type="dt" sz="half" idx="10"/>
          </p:nvPr>
        </p:nvSpPr>
        <p:spPr>
          <a:xfrm>
            <a:off x="6873138" y="6425604"/>
            <a:ext cx="2743200" cy="363500"/>
          </a:xfrm>
        </p:spPr>
        <p:txBody>
          <a:bodyPr/>
          <a:lstStyle/>
          <a:p>
            <a:endParaRPr lang="en-US" dirty="0"/>
          </a:p>
        </p:txBody>
      </p:sp>
      <p:pic>
        <p:nvPicPr>
          <p:cNvPr id="18" name="OTag">
            <a:extLst>
              <a:ext uri="{FF2B5EF4-FFF2-40B4-BE49-F238E27FC236}">
                <a16:creationId xmlns:a16="http://schemas.microsoft.com/office/drawing/2014/main" id="{5672C920-EA86-453C-BF8D-1939FA3352B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39500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lor - Medium_Quote_Pattern_Pillar">
    <p:bg>
      <p:bgPr>
        <a:solidFill>
          <a:schemeClr val="accent5"/>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ECAF9C2-84C4-49F0-BE75-017FD4DA21AA}"/>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400"/>
              </a:lnSpc>
              <a:spcBef>
                <a:spcPct val="0"/>
              </a:spcBef>
              <a:buNone/>
              <a:defRPr sz="2800" b="0" i="0">
                <a:solidFill>
                  <a:schemeClr val="tx1"/>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74516" cy="266291"/>
          </a:xfrm>
        </p:spPr>
        <p:txBody>
          <a:bodyPr>
            <a:noAutofit/>
          </a:bodyPr>
          <a:lstStyle>
            <a:lvl1pPr>
              <a:defRPr b="1">
                <a:solidFill>
                  <a:schemeClr val="tx1"/>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74516" cy="606216"/>
          </a:xfrm>
        </p:spPr>
        <p:txBody>
          <a:bodyPr>
            <a:noAutofit/>
          </a:bodyPr>
          <a:lstStyle>
            <a:lvl1pPr>
              <a:defRPr sz="1500">
                <a:solidFill>
                  <a:schemeClr val="tx1"/>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CA59A621-C850-428B-949A-E5F25685096A}"/>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DE6F72B2-16EF-CF49-82EB-1763B2DB6890}"/>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21F87FA9-1A43-C640-B642-F3D3B53FB45C}"/>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E44D3B3F-6999-B442-81F5-B841F2DAC4AC}"/>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endParaRPr lang="en-US" dirty="0"/>
          </a:p>
        </p:txBody>
      </p:sp>
      <p:pic>
        <p:nvPicPr>
          <p:cNvPr id="18" name="OTag">
            <a:extLst>
              <a:ext uri="{FF2B5EF4-FFF2-40B4-BE49-F238E27FC236}">
                <a16:creationId xmlns:a16="http://schemas.microsoft.com/office/drawing/2014/main" id="{B5749326-68DB-449C-BC40-2F5A845C06A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586765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edium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9A3068E-5550-4224-87ED-0A0F92B1070D}"/>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400"/>
              </a:lnSpc>
              <a:spcBef>
                <a:spcPct val="0"/>
              </a:spcBef>
              <a:buNone/>
              <a:defRPr sz="28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3ACC5AAE-D263-4873-8C46-9DA7E773333D}"/>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46FF2DA2-6C15-9340-822A-61968EFB9B53}"/>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BAF9A6BB-DFD8-BE42-BE69-1D833DB5DF38}"/>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0F124171-1C7B-4D47-848F-D2BC70FAE56C}"/>
              </a:ext>
            </a:extLst>
          </p:cNvPr>
          <p:cNvSpPr>
            <a:spLocks noGrp="1"/>
          </p:cNvSpPr>
          <p:nvPr>
            <p:ph type="dt" sz="half" idx="10"/>
          </p:nvPr>
        </p:nvSpPr>
        <p:spPr>
          <a:xfrm>
            <a:off x="6873138" y="6425604"/>
            <a:ext cx="2743200" cy="363500"/>
          </a:xfrm>
        </p:spPr>
        <p:txBody>
          <a:bodyPr/>
          <a:lstStyle/>
          <a:p>
            <a:endParaRPr lang="en-US" dirty="0"/>
          </a:p>
        </p:txBody>
      </p:sp>
      <p:pic>
        <p:nvPicPr>
          <p:cNvPr id="18" name="OTag">
            <a:extLst>
              <a:ext uri="{FF2B5EF4-FFF2-40B4-BE49-F238E27FC236}">
                <a16:creationId xmlns:a16="http://schemas.microsoft.com/office/drawing/2014/main" id="{2ECBDDCC-CB35-46C8-9387-71E883D0D05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4369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lor - Large_Quote_Pattern_Pillar">
    <p:bg>
      <p:bgPr>
        <a:solidFill>
          <a:schemeClr val="accent5"/>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AFB37C8-ABE0-43A3-A0D1-00CA92B03803}"/>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800"/>
              </a:lnSpc>
              <a:spcBef>
                <a:spcPct val="0"/>
              </a:spcBef>
              <a:buNone/>
              <a:defRPr sz="3200" b="0" i="0">
                <a:solidFill>
                  <a:schemeClr val="tx1"/>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74516" cy="266291"/>
          </a:xfrm>
        </p:spPr>
        <p:txBody>
          <a:bodyPr>
            <a:noAutofit/>
          </a:bodyPr>
          <a:lstStyle>
            <a:lvl1pPr>
              <a:defRPr b="1">
                <a:solidFill>
                  <a:schemeClr val="tx1"/>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74516" cy="606216"/>
          </a:xfrm>
        </p:spPr>
        <p:txBody>
          <a:bodyPr>
            <a:noAutofit/>
          </a:bodyPr>
          <a:lstStyle>
            <a:lvl1pPr>
              <a:defRPr sz="1500">
                <a:solidFill>
                  <a:schemeClr val="tx1"/>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0C5509EC-54E9-48C4-A7CC-801E3BB4A602}"/>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A44C2426-04C4-7140-A611-83E81C06DD97}"/>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088F6C80-3BC9-E14B-AB09-1D7FE37267B7}"/>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2010F8CA-B8AC-F04D-86AA-CC583334B765}"/>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endParaRPr lang="en-US" dirty="0"/>
          </a:p>
        </p:txBody>
      </p:sp>
      <p:pic>
        <p:nvPicPr>
          <p:cNvPr id="18" name="OTag">
            <a:extLst>
              <a:ext uri="{FF2B5EF4-FFF2-40B4-BE49-F238E27FC236}">
                <a16:creationId xmlns:a16="http://schemas.microsoft.com/office/drawing/2014/main" id="{F4D655FC-5449-4D4F-BE73-3B6C3E15107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991467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arge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ADA6C-8682-42CF-A372-33B0B06376CF}"/>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800"/>
              </a:lnSpc>
              <a:spcBef>
                <a:spcPct val="0"/>
              </a:spcBef>
              <a:buNone/>
              <a:defRPr sz="32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649850C5-E538-462B-86FC-86CECF9A5761}"/>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8042D673-76CC-254D-B3D8-9A5C106364F0}"/>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4F68EF21-F01A-1C45-B30A-F7FCFFA29F08}"/>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6E647063-B1A0-704E-87F2-A904E1774EE1}"/>
              </a:ext>
            </a:extLst>
          </p:cNvPr>
          <p:cNvSpPr>
            <a:spLocks noGrp="1"/>
          </p:cNvSpPr>
          <p:nvPr>
            <p:ph type="dt" sz="half" idx="10"/>
          </p:nvPr>
        </p:nvSpPr>
        <p:spPr>
          <a:xfrm>
            <a:off x="6873138" y="6425604"/>
            <a:ext cx="2743200" cy="363500"/>
          </a:xfrm>
        </p:spPr>
        <p:txBody>
          <a:bodyPr/>
          <a:lstStyle/>
          <a:p>
            <a:endParaRPr lang="en-US" dirty="0"/>
          </a:p>
        </p:txBody>
      </p:sp>
      <p:pic>
        <p:nvPicPr>
          <p:cNvPr id="18" name="OTag">
            <a:extLst>
              <a:ext uri="{FF2B5EF4-FFF2-40B4-BE49-F238E27FC236}">
                <a16:creationId xmlns:a16="http://schemas.microsoft.com/office/drawing/2014/main" id="{EB10E309-E1AD-4F38-8096-7948500B3EE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532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ight - Title + Phone, Tablet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9" name="Freeform: Shape 28">
            <a:extLst>
              <a:ext uri="{FF2B5EF4-FFF2-40B4-BE49-F238E27FC236}">
                <a16:creationId xmlns:a16="http://schemas.microsoft.com/office/drawing/2014/main" id="{8F16850A-0524-4093-8F30-B3AFA88BED44}"/>
              </a:ext>
              <a:ext uri="{C183D7F6-B498-43B3-948B-1728B52AA6E4}">
                <adec:decorative xmlns:adec="http://schemas.microsoft.com/office/drawing/2017/decorative" val="1"/>
              </a:ext>
            </a:extLst>
          </p:cNvPr>
          <p:cNvSpPr/>
          <p:nvPr userDrawn="1"/>
        </p:nvSpPr>
        <p:spPr>
          <a:xfrm>
            <a:off x="7917768" y="1895966"/>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9AB3A15-4FDD-4845-8CB6-31632FAA4FE7}"/>
              </a:ext>
              <a:ext uri="{C183D7F6-B498-43B3-948B-1728B52AA6E4}">
                <adec:decorative xmlns:adec="http://schemas.microsoft.com/office/drawing/2017/decorative" val="1"/>
              </a:ext>
            </a:extLst>
          </p:cNvPr>
          <p:cNvSpPr/>
          <p:nvPr/>
        </p:nvSpPr>
        <p:spPr>
          <a:xfrm>
            <a:off x="2579731" y="1535421"/>
            <a:ext cx="5363295" cy="3893147"/>
          </a:xfrm>
          <a:custGeom>
            <a:avLst/>
            <a:gdLst>
              <a:gd name="connsiteX0" fmla="*/ 0 w 5363295"/>
              <a:gd name="connsiteY0" fmla="*/ 3816663 h 3893147"/>
              <a:gd name="connsiteX1" fmla="*/ 76401 w 5363295"/>
              <a:gd name="connsiteY1" fmla="*/ 3893148 h 3893147"/>
              <a:gd name="connsiteX2" fmla="*/ 5286891 w 5363295"/>
              <a:gd name="connsiteY2" fmla="*/ 3893148 h 3893147"/>
              <a:gd name="connsiteX3" fmla="*/ 5363295 w 5363295"/>
              <a:gd name="connsiteY3" fmla="*/ 3816663 h 3893147"/>
              <a:gd name="connsiteX4" fmla="*/ 5363295 w 5363295"/>
              <a:gd name="connsiteY4" fmla="*/ 76486 h 3893147"/>
              <a:gd name="connsiteX5" fmla="*/ 5286891 w 5363295"/>
              <a:gd name="connsiteY5" fmla="*/ 0 h 3893147"/>
              <a:gd name="connsiteX6" fmla="*/ 76400 w 5363295"/>
              <a:gd name="connsiteY6" fmla="*/ 0 h 3893147"/>
              <a:gd name="connsiteX7" fmla="*/ 0 w 5363295"/>
              <a:gd name="connsiteY7" fmla="*/ 76486 h 3893147"/>
              <a:gd name="connsiteX8" fmla="*/ 0 w 5363295"/>
              <a:gd name="connsiteY8" fmla="*/ 3816663 h 3893147"/>
              <a:gd name="connsiteX9" fmla="*/ 183358 w 5363295"/>
              <a:gd name="connsiteY9" fmla="*/ 76486 h 3893147"/>
              <a:gd name="connsiteX10" fmla="*/ 183358 w 5363295"/>
              <a:gd name="connsiteY10" fmla="*/ 3816663 h 3893147"/>
              <a:gd name="connsiteX11" fmla="*/ 5179931 w 5363295"/>
              <a:gd name="connsiteY11" fmla="*/ 3816663 h 3893147"/>
              <a:gd name="connsiteX12" fmla="*/ 5179931 w 5363295"/>
              <a:gd name="connsiteY12" fmla="*/ 76486 h 3893147"/>
              <a:gd name="connsiteX13" fmla="*/ 183358 w 5363295"/>
              <a:gd name="connsiteY13" fmla="*/ 76486 h 389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3295" h="3893147">
                <a:moveTo>
                  <a:pt x="0" y="3816663"/>
                </a:moveTo>
                <a:cubicBezTo>
                  <a:pt x="0" y="3858902"/>
                  <a:pt x="34206" y="3893148"/>
                  <a:pt x="76401" y="3893148"/>
                </a:cubicBezTo>
                <a:lnTo>
                  <a:pt x="5286891" y="3893148"/>
                </a:lnTo>
                <a:cubicBezTo>
                  <a:pt x="5329087" y="3893148"/>
                  <a:pt x="5363295" y="3858902"/>
                  <a:pt x="5363295" y="3816663"/>
                </a:cubicBezTo>
                <a:lnTo>
                  <a:pt x="5363295" y="76486"/>
                </a:lnTo>
                <a:cubicBezTo>
                  <a:pt x="5363295" y="34244"/>
                  <a:pt x="5329087" y="0"/>
                  <a:pt x="5286891" y="0"/>
                </a:cubicBezTo>
                <a:lnTo>
                  <a:pt x="76400" y="0"/>
                </a:lnTo>
                <a:cubicBezTo>
                  <a:pt x="34206" y="0"/>
                  <a:pt x="0" y="34244"/>
                  <a:pt x="0" y="76486"/>
                </a:cubicBezTo>
                <a:lnTo>
                  <a:pt x="0" y="3816663"/>
                </a:lnTo>
                <a:close/>
                <a:moveTo>
                  <a:pt x="183358" y="76486"/>
                </a:moveTo>
                <a:lnTo>
                  <a:pt x="183358" y="3816663"/>
                </a:lnTo>
                <a:lnTo>
                  <a:pt x="5179931" y="3816663"/>
                </a:lnTo>
                <a:lnTo>
                  <a:pt x="5179931" y="76486"/>
                </a:lnTo>
                <a:lnTo>
                  <a:pt x="183358" y="76486"/>
                </a:lnTo>
                <a:close/>
              </a:path>
            </a:pathLst>
          </a:custGeom>
          <a:solidFill>
            <a:srgbClr val="D3CFCA"/>
          </a:solidFill>
          <a:ln w="6032"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07473EC2-860C-4E8E-9078-5097E982AA4F}"/>
              </a:ext>
              <a:ext uri="{C183D7F6-B498-43B3-948B-1728B52AA6E4}">
                <adec:decorative xmlns:adec="http://schemas.microsoft.com/office/drawing/2017/decorative" val="1"/>
              </a:ext>
            </a:extLst>
          </p:cNvPr>
          <p:cNvSpPr/>
          <p:nvPr/>
        </p:nvSpPr>
        <p:spPr>
          <a:xfrm rot="16200000">
            <a:off x="2596257" y="3465502"/>
            <a:ext cx="153792" cy="33008"/>
          </a:xfrm>
          <a:custGeom>
            <a:avLst/>
            <a:gdLst>
              <a:gd name="connsiteX0" fmla="*/ 137297 w 153792"/>
              <a:gd name="connsiteY0" fmla="*/ -16 h 33008"/>
              <a:gd name="connsiteX1" fmla="*/ 153783 w 153792"/>
              <a:gd name="connsiteY1" fmla="*/ -16 h 33008"/>
              <a:gd name="connsiteX2" fmla="*/ 153783 w 153792"/>
              <a:gd name="connsiteY2" fmla="*/ 32993 h 33008"/>
              <a:gd name="connsiteX3" fmla="*/ 137297 w 153792"/>
              <a:gd name="connsiteY3" fmla="*/ 32993 h 33008"/>
              <a:gd name="connsiteX4" fmla="*/ 16476 w 153792"/>
              <a:gd name="connsiteY4" fmla="*/ 32993 h 33008"/>
              <a:gd name="connsiteX5" fmla="*/ -10 w 153792"/>
              <a:gd name="connsiteY5" fmla="*/ 32993 h 33008"/>
              <a:gd name="connsiteX6" fmla="*/ -10 w 153792"/>
              <a:gd name="connsiteY6" fmla="*/ -16 h 33008"/>
              <a:gd name="connsiteX7" fmla="*/ 16476 w 153792"/>
              <a:gd name="connsiteY7" fmla="*/ -16 h 3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792" h="33008">
                <a:moveTo>
                  <a:pt x="137297" y="-16"/>
                </a:moveTo>
                <a:cubicBezTo>
                  <a:pt x="146402" y="-16"/>
                  <a:pt x="153783" y="-16"/>
                  <a:pt x="153783" y="-16"/>
                </a:cubicBezTo>
                <a:lnTo>
                  <a:pt x="153783" y="32993"/>
                </a:lnTo>
                <a:cubicBezTo>
                  <a:pt x="153783" y="32993"/>
                  <a:pt x="146402" y="32993"/>
                  <a:pt x="137297" y="32993"/>
                </a:cubicBezTo>
                <a:lnTo>
                  <a:pt x="16476" y="32993"/>
                </a:lnTo>
                <a:cubicBezTo>
                  <a:pt x="7371" y="32993"/>
                  <a:pt x="-10" y="32993"/>
                  <a:pt x="-10" y="32993"/>
                </a:cubicBezTo>
                <a:lnTo>
                  <a:pt x="-10" y="-16"/>
                </a:lnTo>
                <a:cubicBezTo>
                  <a:pt x="-10" y="-16"/>
                  <a:pt x="7371" y="-16"/>
                  <a:pt x="16476" y="-16"/>
                </a:cubicBezTo>
                <a:close/>
              </a:path>
            </a:pathLst>
          </a:custGeom>
          <a:solidFill>
            <a:srgbClr val="FFFFFF"/>
          </a:solidFill>
          <a:ln w="6032" cap="flat">
            <a:noFill/>
            <a:prstDash val="solid"/>
            <a:miter/>
          </a:ln>
        </p:spPr>
        <p:txBody>
          <a:bodyPr rtlCol="0" anchor="ctr"/>
          <a:lstStyle/>
          <a:p>
            <a:endParaRPr lang="en-US"/>
          </a:p>
        </p:txBody>
      </p:sp>
      <p:sp>
        <p:nvSpPr>
          <p:cNvPr id="26" name="Picture Placeholder 25">
            <a:extLst>
              <a:ext uri="{FF2B5EF4-FFF2-40B4-BE49-F238E27FC236}">
                <a16:creationId xmlns:a16="http://schemas.microsoft.com/office/drawing/2014/main" id="{FF119E1E-C0FC-4966-BA97-3F4547674E3A}"/>
              </a:ext>
            </a:extLst>
          </p:cNvPr>
          <p:cNvSpPr>
            <a:spLocks noGrp="1"/>
          </p:cNvSpPr>
          <p:nvPr>
            <p:ph type="pic" sz="quarter" idx="13"/>
          </p:nvPr>
        </p:nvSpPr>
        <p:spPr>
          <a:xfrm>
            <a:off x="2765425" y="1600200"/>
            <a:ext cx="4999038" cy="3754120"/>
          </a:xfrm>
          <a:solidFill>
            <a:schemeClr val="bg1"/>
          </a:solidFill>
        </p:spPr>
        <p:txBody>
          <a:bodyPr anchor="t"/>
          <a:lstStyle>
            <a:lvl1pPr algn="ctr">
              <a:defRPr sz="1200"/>
            </a:lvl1pPr>
          </a:lstStyle>
          <a:p>
            <a:r>
              <a:rPr lang="en-US"/>
              <a:t>Click icon to add picture</a:t>
            </a:r>
            <a:endParaRPr lang="en-US" dirty="0"/>
          </a:p>
        </p:txBody>
      </p:sp>
      <p:sp>
        <p:nvSpPr>
          <p:cNvPr id="28" name="Picture Placeholder 27">
            <a:extLst>
              <a:ext uri="{FF2B5EF4-FFF2-40B4-BE49-F238E27FC236}">
                <a16:creationId xmlns:a16="http://schemas.microsoft.com/office/drawing/2014/main" id="{EBE2AF1F-2B03-49C1-AC77-BE8C85ECE419}"/>
              </a:ext>
            </a:extLst>
          </p:cNvPr>
          <p:cNvSpPr>
            <a:spLocks noGrp="1"/>
          </p:cNvSpPr>
          <p:nvPr>
            <p:ph type="pic" sz="quarter" idx="14"/>
          </p:nvPr>
        </p:nvSpPr>
        <p:spPr>
          <a:xfrm>
            <a:off x="7977091" y="2092960"/>
            <a:ext cx="1919923" cy="3444240"/>
          </a:xfrm>
          <a:solidFill>
            <a:schemeClr val="bg1"/>
          </a:solidFill>
        </p:spPr>
        <p:txBody>
          <a:bodyPr anchor="t"/>
          <a:lstStyle>
            <a:lvl1pPr algn="ctr">
              <a:defRPr sz="1200"/>
            </a:lvl1pPr>
          </a:lstStyle>
          <a:p>
            <a:r>
              <a:rPr lang="en-US"/>
              <a:t>Click icon to add picture</a:t>
            </a:r>
            <a:endParaRPr lang="en-US" dirty="0"/>
          </a:p>
        </p:txBody>
      </p:sp>
      <p:grpSp>
        <p:nvGrpSpPr>
          <p:cNvPr id="32" name="Group 31">
            <a:extLst>
              <a:ext uri="{FF2B5EF4-FFF2-40B4-BE49-F238E27FC236}">
                <a16:creationId xmlns:a16="http://schemas.microsoft.com/office/drawing/2014/main" id="{675284DB-F94C-4093-926F-6560F6637B8C}"/>
              </a:ext>
              <a:ext uri="{C183D7F6-B498-43B3-948B-1728B52AA6E4}">
                <adec:decorative xmlns:adec="http://schemas.microsoft.com/office/drawing/2017/decorative" val="1"/>
              </a:ext>
            </a:extLst>
          </p:cNvPr>
          <p:cNvGrpSpPr/>
          <p:nvPr userDrawn="1"/>
        </p:nvGrpSpPr>
        <p:grpSpPr>
          <a:xfrm>
            <a:off x="7902528" y="1895966"/>
            <a:ext cx="2079208" cy="3893148"/>
            <a:chOff x="9944688" y="1880726"/>
            <a:chExt cx="2079208" cy="3893148"/>
          </a:xfrm>
        </p:grpSpPr>
        <p:sp>
          <p:nvSpPr>
            <p:cNvPr id="33" name="Freeform: Shape 32">
              <a:extLst>
                <a:ext uri="{FF2B5EF4-FFF2-40B4-BE49-F238E27FC236}">
                  <a16:creationId xmlns:a16="http://schemas.microsoft.com/office/drawing/2014/main" id="{DFD9C460-7AC1-4BE2-A050-2DEA1E983436}"/>
                </a:ext>
              </a:extLst>
            </p:cNvPr>
            <p:cNvSpPr/>
            <p:nvPr/>
          </p:nvSpPr>
          <p:spPr>
            <a:xfrm>
              <a:off x="9944688" y="1880726"/>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038FCA8-E5BB-4F62-937F-C35E08D04624}"/>
                </a:ext>
              </a:extLst>
            </p:cNvPr>
            <p:cNvSpPr/>
            <p:nvPr/>
          </p:nvSpPr>
          <p:spPr>
            <a:xfrm>
              <a:off x="10868805" y="1967876"/>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chemeClr val="bg1"/>
            </a:solidFill>
            <a:ln w="6019" cap="flat">
              <a:noFill/>
              <a:prstDash val="solid"/>
              <a:miter/>
            </a:ln>
          </p:spPr>
          <p:txBody>
            <a:bodyPr rtlCol="0" anchor="ctr"/>
            <a:lstStyle/>
            <a:p>
              <a:endParaRPr lang="en-US"/>
            </a:p>
          </p:txBody>
        </p:sp>
      </p:grpSp>
      <p:sp>
        <p:nvSpPr>
          <p:cNvPr id="24" name="Slide Number Placeholder 23">
            <a:extLst>
              <a:ext uri="{FF2B5EF4-FFF2-40B4-BE49-F238E27FC236}">
                <a16:creationId xmlns:a16="http://schemas.microsoft.com/office/drawing/2014/main" id="{DB861CAB-FFE9-4BC0-B26B-B5D9594FA52A}"/>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23" name="Footer Placeholder 22">
            <a:extLst>
              <a:ext uri="{FF2B5EF4-FFF2-40B4-BE49-F238E27FC236}">
                <a16:creationId xmlns:a16="http://schemas.microsoft.com/office/drawing/2014/main" id="{18DE1D17-D4D3-4ECA-A569-D0C34DB23988}"/>
              </a:ext>
            </a:extLst>
          </p:cNvPr>
          <p:cNvSpPr>
            <a:spLocks noGrp="1"/>
          </p:cNvSpPr>
          <p:nvPr>
            <p:ph type="ftr" sz="quarter" idx="11"/>
          </p:nvPr>
        </p:nvSpPr>
        <p:spPr/>
        <p:txBody>
          <a:bodyPr/>
          <a:lstStyle/>
          <a:p>
            <a:r>
              <a:rPr lang="en-US"/>
              <a:t>Copyright © 2024, Oracle and/or its affiliates</a:t>
            </a:r>
            <a:endParaRPr lang="en-US" dirty="0"/>
          </a:p>
        </p:txBody>
      </p:sp>
      <p:sp>
        <p:nvSpPr>
          <p:cNvPr id="22" name="Date Placeholder 21">
            <a:extLst>
              <a:ext uri="{FF2B5EF4-FFF2-40B4-BE49-F238E27FC236}">
                <a16:creationId xmlns:a16="http://schemas.microsoft.com/office/drawing/2014/main" id="{3FB47DED-0E19-4AF9-9D74-9B4CF4D45B9C}"/>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0032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ight - Title + Tablet, Monitor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6" name="Freeform: Shape 25">
            <a:extLst>
              <a:ext uri="{FF2B5EF4-FFF2-40B4-BE49-F238E27FC236}">
                <a16:creationId xmlns:a16="http://schemas.microsoft.com/office/drawing/2014/main" id="{81620DFB-2232-4C51-9922-F2030D2C9644}"/>
              </a:ext>
              <a:ext uri="{C183D7F6-B498-43B3-948B-1728B52AA6E4}">
                <adec:decorative xmlns:adec="http://schemas.microsoft.com/office/drawing/2017/decorative" val="1"/>
              </a:ext>
            </a:extLst>
          </p:cNvPr>
          <p:cNvSpPr/>
          <p:nvPr/>
        </p:nvSpPr>
        <p:spPr>
          <a:xfrm>
            <a:off x="5353725" y="5951262"/>
            <a:ext cx="6311406" cy="128533"/>
          </a:xfrm>
          <a:custGeom>
            <a:avLst/>
            <a:gdLst>
              <a:gd name="connsiteX0" fmla="*/ 9342 w 6311406"/>
              <a:gd name="connsiteY0" fmla="*/ 0 h 128533"/>
              <a:gd name="connsiteX1" fmla="*/ 3291 w 6311406"/>
              <a:gd name="connsiteY1" fmla="*/ 15751 h 128533"/>
              <a:gd name="connsiteX2" fmla="*/ 541500 w 6311406"/>
              <a:gd name="connsiteY2" fmla="*/ 128533 h 128533"/>
              <a:gd name="connsiteX3" fmla="*/ 543819 w 6311406"/>
              <a:gd name="connsiteY3" fmla="*/ 128533 h 128533"/>
              <a:gd name="connsiteX4" fmla="*/ 5767591 w 6311406"/>
              <a:gd name="connsiteY4" fmla="*/ 128533 h 128533"/>
              <a:gd name="connsiteX5" fmla="*/ 6308104 w 6311406"/>
              <a:gd name="connsiteY5" fmla="*/ 15751 h 128533"/>
              <a:gd name="connsiteX6" fmla="*/ 6302063 w 6311406"/>
              <a:gd name="connsiteY6" fmla="*/ 0 h 128533"/>
              <a:gd name="connsiteX7" fmla="*/ 9342 w 6311406"/>
              <a:gd name="connsiteY7" fmla="*/ 0 h 1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406" h="128533">
                <a:moveTo>
                  <a:pt x="9342" y="0"/>
                </a:moveTo>
                <a:cubicBezTo>
                  <a:pt x="718" y="0"/>
                  <a:pt x="-3325" y="10434"/>
                  <a:pt x="3291" y="15751"/>
                </a:cubicBezTo>
                <a:cubicBezTo>
                  <a:pt x="109421" y="101129"/>
                  <a:pt x="305093" y="128360"/>
                  <a:pt x="541500" y="128533"/>
                </a:cubicBezTo>
                <a:cubicBezTo>
                  <a:pt x="542271" y="128533"/>
                  <a:pt x="543042" y="128533"/>
                  <a:pt x="543819" y="128533"/>
                </a:cubicBezTo>
                <a:lnTo>
                  <a:pt x="5767591" y="128533"/>
                </a:lnTo>
                <a:cubicBezTo>
                  <a:pt x="6005026" y="128533"/>
                  <a:pt x="6201630" y="101409"/>
                  <a:pt x="6308104" y="15751"/>
                </a:cubicBezTo>
                <a:cubicBezTo>
                  <a:pt x="6314738" y="10434"/>
                  <a:pt x="6310692" y="0"/>
                  <a:pt x="6302063" y="0"/>
                </a:cubicBezTo>
                <a:lnTo>
                  <a:pt x="9342" y="0"/>
                </a:lnTo>
                <a:close/>
              </a:path>
            </a:pathLst>
          </a:custGeom>
          <a:solidFill>
            <a:srgbClr val="D3CFCA"/>
          </a:solidFill>
          <a:ln w="539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191965-FF8E-4161-94D1-CD290CC1EF4D}"/>
              </a:ext>
              <a:ext uri="{C183D7F6-B498-43B3-948B-1728B52AA6E4}">
                <adec:decorative xmlns:adec="http://schemas.microsoft.com/office/drawing/2017/decorative" val="1"/>
              </a:ext>
            </a:extLst>
          </p:cNvPr>
          <p:cNvSpPr/>
          <p:nvPr/>
        </p:nvSpPr>
        <p:spPr>
          <a:xfrm>
            <a:off x="5895224" y="2609369"/>
            <a:ext cx="5226091" cy="3470426"/>
          </a:xfrm>
          <a:custGeom>
            <a:avLst/>
            <a:gdLst>
              <a:gd name="connsiteX0" fmla="*/ 70918 w 5226091"/>
              <a:gd name="connsiteY0" fmla="*/ 0 h 3470426"/>
              <a:gd name="connsiteX1" fmla="*/ 0 w 5226091"/>
              <a:gd name="connsiteY1" fmla="*/ 70825 h 3470426"/>
              <a:gd name="connsiteX2" fmla="*/ 0 w 5226091"/>
              <a:gd name="connsiteY2" fmla="*/ 3470427 h 3470426"/>
              <a:gd name="connsiteX3" fmla="*/ 5226091 w 5226091"/>
              <a:gd name="connsiteY3" fmla="*/ 3470427 h 3470426"/>
              <a:gd name="connsiteX4" fmla="*/ 5226091 w 5226091"/>
              <a:gd name="connsiteY4" fmla="*/ 70825 h 3470426"/>
              <a:gd name="connsiteX5" fmla="*/ 5155217 w 5226091"/>
              <a:gd name="connsiteY5" fmla="*/ 0 h 3470426"/>
              <a:gd name="connsiteX6" fmla="*/ 70918 w 5226091"/>
              <a:gd name="connsiteY6" fmla="*/ 0 h 3470426"/>
              <a:gd name="connsiteX7" fmla="*/ 5100199 w 5226091"/>
              <a:gd name="connsiteY7" fmla="*/ 128533 h 3470426"/>
              <a:gd name="connsiteX8" fmla="*/ 125929 w 5226091"/>
              <a:gd name="connsiteY8" fmla="*/ 128533 h 3470426"/>
              <a:gd name="connsiteX9" fmla="*/ 125929 w 5226091"/>
              <a:gd name="connsiteY9" fmla="*/ 3341894 h 3470426"/>
              <a:gd name="connsiteX10" fmla="*/ 5100199 w 5226091"/>
              <a:gd name="connsiteY10" fmla="*/ 3341894 h 3470426"/>
              <a:gd name="connsiteX11" fmla="*/ 5100199 w 5226091"/>
              <a:gd name="connsiteY11" fmla="*/ 128533 h 34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6091" h="3470426">
                <a:moveTo>
                  <a:pt x="70918" y="0"/>
                </a:moveTo>
                <a:cubicBezTo>
                  <a:pt x="31753" y="0"/>
                  <a:pt x="0" y="31709"/>
                  <a:pt x="0" y="70825"/>
                </a:cubicBezTo>
                <a:lnTo>
                  <a:pt x="0" y="3470427"/>
                </a:lnTo>
                <a:lnTo>
                  <a:pt x="5226091" y="3470427"/>
                </a:lnTo>
                <a:lnTo>
                  <a:pt x="5226091" y="70825"/>
                </a:lnTo>
                <a:cubicBezTo>
                  <a:pt x="5226091" y="31709"/>
                  <a:pt x="5194376" y="0"/>
                  <a:pt x="5155217" y="0"/>
                </a:cubicBezTo>
                <a:lnTo>
                  <a:pt x="70918" y="0"/>
                </a:lnTo>
                <a:close/>
                <a:moveTo>
                  <a:pt x="5100199" y="128533"/>
                </a:moveTo>
                <a:lnTo>
                  <a:pt x="125929" y="128533"/>
                </a:lnTo>
                <a:lnTo>
                  <a:pt x="125929" y="3341894"/>
                </a:lnTo>
                <a:lnTo>
                  <a:pt x="5100199" y="3341894"/>
                </a:lnTo>
                <a:lnTo>
                  <a:pt x="5100199" y="128533"/>
                </a:lnTo>
                <a:close/>
              </a:path>
            </a:pathLst>
          </a:custGeom>
          <a:solidFill>
            <a:srgbClr val="D3CFCA"/>
          </a:solidFill>
          <a:ln w="5393"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3E955D8A-75DA-4EDB-AF62-0CCD59F59928}"/>
              </a:ext>
              <a:ext uri="{C183D7F6-B498-43B3-948B-1728B52AA6E4}">
                <adec:decorative xmlns:adec="http://schemas.microsoft.com/office/drawing/2017/decorative" val="1"/>
              </a:ext>
            </a:extLst>
          </p:cNvPr>
          <p:cNvSpPr/>
          <p:nvPr/>
        </p:nvSpPr>
        <p:spPr>
          <a:xfrm>
            <a:off x="614680" y="1550916"/>
            <a:ext cx="5224927" cy="127895"/>
          </a:xfrm>
          <a:custGeom>
            <a:avLst/>
            <a:gdLst>
              <a:gd name="connsiteX0" fmla="*/ 0 w 5224927"/>
              <a:gd name="connsiteY0" fmla="*/ 71053 h 127895"/>
              <a:gd name="connsiteX1" fmla="*/ 71379 w 5224927"/>
              <a:gd name="connsiteY1" fmla="*/ 0 h 127895"/>
              <a:gd name="connsiteX2" fmla="*/ 5153551 w 5224927"/>
              <a:gd name="connsiteY2" fmla="*/ 0 h 127895"/>
              <a:gd name="connsiteX3" fmla="*/ 5224927 w 5224927"/>
              <a:gd name="connsiteY3" fmla="*/ 71053 h 127895"/>
              <a:gd name="connsiteX4" fmla="*/ 5224927 w 5224927"/>
              <a:gd name="connsiteY4" fmla="*/ 127896 h 127895"/>
              <a:gd name="connsiteX5" fmla="*/ 0 w 5224927"/>
              <a:gd name="connsiteY5" fmla="*/ 127896 h 127895"/>
              <a:gd name="connsiteX6" fmla="*/ 0 w 5224927"/>
              <a:gd name="connsiteY6" fmla="*/ 71053 h 12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4927" h="127895">
                <a:moveTo>
                  <a:pt x="0" y="71053"/>
                </a:moveTo>
                <a:cubicBezTo>
                  <a:pt x="0" y="31812"/>
                  <a:pt x="31957" y="0"/>
                  <a:pt x="71379" y="0"/>
                </a:cubicBezTo>
                <a:lnTo>
                  <a:pt x="5153551" y="0"/>
                </a:lnTo>
                <a:cubicBezTo>
                  <a:pt x="5192971" y="0"/>
                  <a:pt x="5224927" y="31812"/>
                  <a:pt x="5224927" y="71053"/>
                </a:cubicBezTo>
                <a:lnTo>
                  <a:pt x="5224927" y="127896"/>
                </a:lnTo>
                <a:lnTo>
                  <a:pt x="0" y="127896"/>
                </a:lnTo>
                <a:lnTo>
                  <a:pt x="0" y="71053"/>
                </a:lnTo>
                <a:close/>
              </a:path>
            </a:pathLst>
          </a:custGeom>
          <a:solidFill>
            <a:srgbClr val="D3CFCA"/>
          </a:solidFill>
          <a:ln w="541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B2C18B09-D01D-4293-AFDF-2A6B15CE83FF}"/>
              </a:ext>
              <a:ext uri="{C183D7F6-B498-43B3-948B-1728B52AA6E4}">
                <adec:decorative xmlns:adec="http://schemas.microsoft.com/office/drawing/2017/decorative" val="1"/>
              </a:ext>
            </a:extLst>
          </p:cNvPr>
          <p:cNvSpPr/>
          <p:nvPr/>
        </p:nvSpPr>
        <p:spPr>
          <a:xfrm>
            <a:off x="723533" y="1593549"/>
            <a:ext cx="44318" cy="42631"/>
          </a:xfrm>
          <a:custGeom>
            <a:avLst/>
            <a:gdLst>
              <a:gd name="connsiteX0" fmla="*/ 44319 w 44318"/>
              <a:gd name="connsiteY0" fmla="*/ 21316 h 42631"/>
              <a:gd name="connsiteX1" fmla="*/ 22159 w 44318"/>
              <a:gd name="connsiteY1" fmla="*/ 42632 h 42631"/>
              <a:gd name="connsiteX2" fmla="*/ 0 w 44318"/>
              <a:gd name="connsiteY2" fmla="*/ 21316 h 42631"/>
              <a:gd name="connsiteX3" fmla="*/ 22159 w 44318"/>
              <a:gd name="connsiteY3" fmla="*/ 0 h 42631"/>
              <a:gd name="connsiteX4" fmla="*/ 44319 w 44318"/>
              <a:gd name="connsiteY4" fmla="*/ 21316 h 42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1">
                <a:moveTo>
                  <a:pt x="44319" y="21316"/>
                </a:moveTo>
                <a:cubicBezTo>
                  <a:pt x="44319" y="33085"/>
                  <a:pt x="34398" y="42632"/>
                  <a:pt x="22159" y="42632"/>
                </a:cubicBezTo>
                <a:cubicBezTo>
                  <a:pt x="9921" y="42632"/>
                  <a:pt x="0" y="33085"/>
                  <a:pt x="0" y="21316"/>
                </a:cubicBezTo>
                <a:cubicBezTo>
                  <a:pt x="0" y="9543"/>
                  <a:pt x="9921" y="0"/>
                  <a:pt x="22159" y="0"/>
                </a:cubicBezTo>
                <a:cubicBezTo>
                  <a:pt x="34398"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77EFBC3-6F7C-4AD1-A429-475073A78C12}"/>
              </a:ext>
              <a:ext uri="{C183D7F6-B498-43B3-948B-1728B52AA6E4}">
                <adec:decorative xmlns:adec="http://schemas.microsoft.com/office/drawing/2017/decorative" val="1"/>
              </a:ext>
            </a:extLst>
          </p:cNvPr>
          <p:cNvSpPr/>
          <p:nvPr/>
        </p:nvSpPr>
        <p:spPr>
          <a:xfrm>
            <a:off x="804783" y="1593547"/>
            <a:ext cx="44318" cy="42632"/>
          </a:xfrm>
          <a:custGeom>
            <a:avLst/>
            <a:gdLst>
              <a:gd name="connsiteX0" fmla="*/ 44319 w 44318"/>
              <a:gd name="connsiteY0" fmla="*/ 21316 h 42632"/>
              <a:gd name="connsiteX1" fmla="*/ 22159 w 44318"/>
              <a:gd name="connsiteY1" fmla="*/ 42632 h 42632"/>
              <a:gd name="connsiteX2" fmla="*/ 0 w 44318"/>
              <a:gd name="connsiteY2" fmla="*/ 21316 h 42632"/>
              <a:gd name="connsiteX3" fmla="*/ 22159 w 44318"/>
              <a:gd name="connsiteY3" fmla="*/ 0 h 42632"/>
              <a:gd name="connsiteX4" fmla="*/ 44319 w 44318"/>
              <a:gd name="connsiteY4" fmla="*/ 21316 h 42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2">
                <a:moveTo>
                  <a:pt x="44319" y="21316"/>
                </a:moveTo>
                <a:cubicBezTo>
                  <a:pt x="44319" y="33085"/>
                  <a:pt x="34398" y="42632"/>
                  <a:pt x="22159" y="42632"/>
                </a:cubicBezTo>
                <a:cubicBezTo>
                  <a:pt x="9921" y="42632"/>
                  <a:pt x="0" y="33085"/>
                  <a:pt x="0" y="21316"/>
                </a:cubicBezTo>
                <a:cubicBezTo>
                  <a:pt x="0" y="9543"/>
                  <a:pt x="9921" y="0"/>
                  <a:pt x="22159" y="0"/>
                </a:cubicBezTo>
                <a:cubicBezTo>
                  <a:pt x="34398"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4573F7D-C8F1-478B-A925-1815F502BF8B}"/>
              </a:ext>
              <a:ext uri="{C183D7F6-B498-43B3-948B-1728B52AA6E4}">
                <adec:decorative xmlns:adec="http://schemas.microsoft.com/office/drawing/2017/decorative" val="1"/>
              </a:ext>
            </a:extLst>
          </p:cNvPr>
          <p:cNvSpPr/>
          <p:nvPr/>
        </p:nvSpPr>
        <p:spPr>
          <a:xfrm>
            <a:off x="886034" y="1593547"/>
            <a:ext cx="44318" cy="42632"/>
          </a:xfrm>
          <a:custGeom>
            <a:avLst/>
            <a:gdLst>
              <a:gd name="connsiteX0" fmla="*/ 44319 w 44318"/>
              <a:gd name="connsiteY0" fmla="*/ 21316 h 42632"/>
              <a:gd name="connsiteX1" fmla="*/ 22158 w 44318"/>
              <a:gd name="connsiteY1" fmla="*/ 42632 h 42632"/>
              <a:gd name="connsiteX2" fmla="*/ 0 w 44318"/>
              <a:gd name="connsiteY2" fmla="*/ 21316 h 42632"/>
              <a:gd name="connsiteX3" fmla="*/ 22158 w 44318"/>
              <a:gd name="connsiteY3" fmla="*/ 0 h 42632"/>
              <a:gd name="connsiteX4" fmla="*/ 44319 w 44318"/>
              <a:gd name="connsiteY4" fmla="*/ 21316 h 42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2">
                <a:moveTo>
                  <a:pt x="44319" y="21316"/>
                </a:moveTo>
                <a:cubicBezTo>
                  <a:pt x="44319" y="33085"/>
                  <a:pt x="34397" y="42632"/>
                  <a:pt x="22158" y="42632"/>
                </a:cubicBezTo>
                <a:cubicBezTo>
                  <a:pt x="9921" y="42632"/>
                  <a:pt x="0" y="33085"/>
                  <a:pt x="0" y="21316"/>
                </a:cubicBezTo>
                <a:cubicBezTo>
                  <a:pt x="0" y="9543"/>
                  <a:pt x="9921" y="0"/>
                  <a:pt x="22158" y="0"/>
                </a:cubicBezTo>
                <a:cubicBezTo>
                  <a:pt x="34397"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24" name="Picture Placeholder 23">
            <a:extLst>
              <a:ext uri="{FF2B5EF4-FFF2-40B4-BE49-F238E27FC236}">
                <a16:creationId xmlns:a16="http://schemas.microsoft.com/office/drawing/2014/main" id="{7B43CAAE-255D-464D-92DC-F7382CC581E2}"/>
              </a:ext>
            </a:extLst>
          </p:cNvPr>
          <p:cNvSpPr>
            <a:spLocks noGrp="1"/>
          </p:cNvSpPr>
          <p:nvPr>
            <p:ph type="pic" sz="quarter" idx="13" hasCustomPrompt="1"/>
          </p:nvPr>
        </p:nvSpPr>
        <p:spPr>
          <a:xfrm>
            <a:off x="618881" y="1676718"/>
            <a:ext cx="5216525" cy="3678237"/>
          </a:xfrm>
        </p:spPr>
        <p:txBody>
          <a:bodyPr/>
          <a:lstStyle>
            <a:lvl1pPr algn="ctr">
              <a:defRPr sz="1200"/>
            </a:lvl1pPr>
          </a:lstStyle>
          <a:p>
            <a:r>
              <a:rPr lang="en-US" dirty="0"/>
              <a:t>Place product image here</a:t>
            </a:r>
          </a:p>
        </p:txBody>
      </p:sp>
      <p:sp>
        <p:nvSpPr>
          <p:cNvPr id="29" name="Picture Placeholder 28">
            <a:extLst>
              <a:ext uri="{FF2B5EF4-FFF2-40B4-BE49-F238E27FC236}">
                <a16:creationId xmlns:a16="http://schemas.microsoft.com/office/drawing/2014/main" id="{E120192B-417F-40D9-A4D7-F9234D88EAD9}"/>
              </a:ext>
            </a:extLst>
          </p:cNvPr>
          <p:cNvSpPr>
            <a:spLocks noGrp="1"/>
          </p:cNvSpPr>
          <p:nvPr>
            <p:ph type="pic" sz="quarter" idx="14" hasCustomPrompt="1"/>
          </p:nvPr>
        </p:nvSpPr>
        <p:spPr>
          <a:xfrm>
            <a:off x="6010275" y="2743200"/>
            <a:ext cx="4987925" cy="3205163"/>
          </a:xfrm>
        </p:spPr>
        <p:txBody>
          <a:bodyPr/>
          <a:lstStyle>
            <a:lvl1pPr algn="ctr">
              <a:defRPr sz="1200"/>
            </a:lvl1pPr>
          </a:lstStyle>
          <a:p>
            <a:r>
              <a:rPr lang="en-US" dirty="0"/>
              <a:t>Place product image here</a:t>
            </a:r>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2270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ight - Title + 3 Phones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grpSp>
        <p:nvGrpSpPr>
          <p:cNvPr id="31" name="Group 30">
            <a:extLst>
              <a:ext uri="{FF2B5EF4-FFF2-40B4-BE49-F238E27FC236}">
                <a16:creationId xmlns:a16="http://schemas.microsoft.com/office/drawing/2014/main" id="{162BFCF2-D0C5-484A-BBC0-DD4A90A0AD1C}"/>
              </a:ext>
              <a:ext uri="{C183D7F6-B498-43B3-948B-1728B52AA6E4}">
                <adec:decorative xmlns:adec="http://schemas.microsoft.com/office/drawing/2017/decorative" val="1"/>
              </a:ext>
            </a:extLst>
          </p:cNvPr>
          <p:cNvGrpSpPr/>
          <p:nvPr userDrawn="1"/>
        </p:nvGrpSpPr>
        <p:grpSpPr>
          <a:xfrm>
            <a:off x="1972605" y="1767937"/>
            <a:ext cx="2079208" cy="3893148"/>
            <a:chOff x="1972605" y="1767937"/>
            <a:chExt cx="2079208" cy="3893148"/>
          </a:xfrm>
        </p:grpSpPr>
        <p:sp>
          <p:nvSpPr>
            <p:cNvPr id="4" name="Freeform: Shape 3">
              <a:extLst>
                <a:ext uri="{FF2B5EF4-FFF2-40B4-BE49-F238E27FC236}">
                  <a16:creationId xmlns:a16="http://schemas.microsoft.com/office/drawing/2014/main" id="{B47C3F79-1327-42B5-A507-77DFC0AFC1CF}"/>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0DAFCFC-4F9E-4ED4-8458-0C165B66D29D}"/>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B8FAC3FF-994F-4E44-B902-F2865E44854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93568" y="1767937"/>
            <a:ext cx="2079570" cy="3893148"/>
          </a:xfrm>
          <a:prstGeom prst="rect">
            <a:avLst/>
          </a:prstGeom>
        </p:spPr>
      </p:pic>
      <p:grpSp>
        <p:nvGrpSpPr>
          <p:cNvPr id="19" name="Group 18">
            <a:extLst>
              <a:ext uri="{FF2B5EF4-FFF2-40B4-BE49-F238E27FC236}">
                <a16:creationId xmlns:a16="http://schemas.microsoft.com/office/drawing/2014/main" id="{0DEDAA43-D5EA-454B-82F0-DC10AAB0989E}"/>
              </a:ext>
              <a:ext uri="{C183D7F6-B498-43B3-948B-1728B52AA6E4}">
                <adec:decorative xmlns:adec="http://schemas.microsoft.com/office/drawing/2017/decorative" val="1"/>
              </a:ext>
            </a:extLst>
          </p:cNvPr>
          <p:cNvGrpSpPr/>
          <p:nvPr userDrawn="1"/>
        </p:nvGrpSpPr>
        <p:grpSpPr>
          <a:xfrm>
            <a:off x="7614531" y="1767937"/>
            <a:ext cx="2079570" cy="3893148"/>
            <a:chOff x="7345064" y="2185526"/>
            <a:chExt cx="2079570" cy="3893148"/>
          </a:xfrm>
        </p:grpSpPr>
        <p:sp>
          <p:nvSpPr>
            <p:cNvPr id="20" name="Rectangle 19" hidden="1">
              <a:extLst>
                <a:ext uri="{FF2B5EF4-FFF2-40B4-BE49-F238E27FC236}">
                  <a16:creationId xmlns:a16="http://schemas.microsoft.com/office/drawing/2014/main" id="{06A1EAD9-122A-4FCD-BE51-B951F7EFBF06}"/>
                </a:ext>
              </a:extLst>
            </p:cNvPr>
            <p:cNvSpPr/>
            <p:nvPr/>
          </p:nvSpPr>
          <p:spPr>
            <a:xfrm>
              <a:off x="7397614" y="2375340"/>
              <a:ext cx="1977612" cy="3499944"/>
            </a:xfrm>
            <a:prstGeom prst="rect">
              <a:avLst/>
            </a:prstGeom>
            <a:solidFill>
              <a:srgbClr val="FB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hidden="1">
              <a:extLst>
                <a:ext uri="{FF2B5EF4-FFF2-40B4-BE49-F238E27FC236}">
                  <a16:creationId xmlns:a16="http://schemas.microsoft.com/office/drawing/2014/main" id="{100A0ECB-4A80-44AC-8141-8631B01F1FA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5064" y="2185526"/>
              <a:ext cx="2079570" cy="3893148"/>
            </a:xfrm>
            <a:prstGeom prst="rect">
              <a:avLst/>
            </a:prstGeom>
          </p:spPr>
        </p:pic>
      </p:grpSp>
      <p:sp>
        <p:nvSpPr>
          <p:cNvPr id="24" name="Picture Placeholder 23">
            <a:extLst>
              <a:ext uri="{FF2B5EF4-FFF2-40B4-BE49-F238E27FC236}">
                <a16:creationId xmlns:a16="http://schemas.microsoft.com/office/drawing/2014/main" id="{6D731F76-7845-4461-9727-94B80D33C955}"/>
              </a:ext>
            </a:extLst>
          </p:cNvPr>
          <p:cNvSpPr>
            <a:spLocks noGrp="1"/>
          </p:cNvSpPr>
          <p:nvPr>
            <p:ph type="pic" sz="quarter" idx="13" hasCustomPrompt="1"/>
          </p:nvPr>
        </p:nvSpPr>
        <p:spPr>
          <a:xfrm>
            <a:off x="2041525"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sp>
        <p:nvSpPr>
          <p:cNvPr id="25" name="Freeform: Shape 24">
            <a:extLst>
              <a:ext uri="{FF2B5EF4-FFF2-40B4-BE49-F238E27FC236}">
                <a16:creationId xmlns:a16="http://schemas.microsoft.com/office/drawing/2014/main" id="{E5E62E71-A064-42EC-8795-B49761D8B3B2}"/>
              </a:ext>
              <a:ext uri="{C183D7F6-B498-43B3-948B-1728B52AA6E4}">
                <adec:decorative xmlns:adec="http://schemas.microsoft.com/office/drawing/2017/decorative" val="1"/>
              </a:ext>
            </a:extLst>
          </p:cNvPr>
          <p:cNvSpPr/>
          <p:nvPr userDrawn="1"/>
        </p:nvSpPr>
        <p:spPr>
          <a:xfrm>
            <a:off x="4800600"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grpSp>
        <p:nvGrpSpPr>
          <p:cNvPr id="32" name="Group 31">
            <a:extLst>
              <a:ext uri="{FF2B5EF4-FFF2-40B4-BE49-F238E27FC236}">
                <a16:creationId xmlns:a16="http://schemas.microsoft.com/office/drawing/2014/main" id="{C6FE2DCE-DBB8-4E43-A72A-9DE05557B02C}"/>
              </a:ext>
              <a:ext uri="{C183D7F6-B498-43B3-948B-1728B52AA6E4}">
                <adec:decorative xmlns:adec="http://schemas.microsoft.com/office/drawing/2017/decorative" val="1"/>
              </a:ext>
            </a:extLst>
          </p:cNvPr>
          <p:cNvGrpSpPr/>
          <p:nvPr userDrawn="1"/>
        </p:nvGrpSpPr>
        <p:grpSpPr>
          <a:xfrm>
            <a:off x="4820920" y="1767937"/>
            <a:ext cx="2079208" cy="3893148"/>
            <a:chOff x="1972605" y="1767937"/>
            <a:chExt cx="2079208" cy="3893148"/>
          </a:xfrm>
        </p:grpSpPr>
        <p:sp>
          <p:nvSpPr>
            <p:cNvPr id="33" name="Freeform: Shape 32">
              <a:extLst>
                <a:ext uri="{FF2B5EF4-FFF2-40B4-BE49-F238E27FC236}">
                  <a16:creationId xmlns:a16="http://schemas.microsoft.com/office/drawing/2014/main" id="{C0807BA9-4B68-49AB-8270-B145A2785FF7}"/>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3623A65-B6EC-4808-A9F0-CE19656AC767}"/>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sp>
        <p:nvSpPr>
          <p:cNvPr id="35" name="Picture Placeholder 23">
            <a:extLst>
              <a:ext uri="{FF2B5EF4-FFF2-40B4-BE49-F238E27FC236}">
                <a16:creationId xmlns:a16="http://schemas.microsoft.com/office/drawing/2014/main" id="{17068FD1-59C6-4922-AF2D-F4A86A2E4FA8}"/>
              </a:ext>
            </a:extLst>
          </p:cNvPr>
          <p:cNvSpPr>
            <a:spLocks noGrp="1"/>
          </p:cNvSpPr>
          <p:nvPr>
            <p:ph type="pic" sz="quarter" idx="14" hasCustomPrompt="1"/>
          </p:nvPr>
        </p:nvSpPr>
        <p:spPr>
          <a:xfrm>
            <a:off x="4889840"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grpSp>
        <p:nvGrpSpPr>
          <p:cNvPr id="39" name="Group 38">
            <a:extLst>
              <a:ext uri="{FF2B5EF4-FFF2-40B4-BE49-F238E27FC236}">
                <a16:creationId xmlns:a16="http://schemas.microsoft.com/office/drawing/2014/main" id="{C71B7700-B7FA-49A1-80A7-86EF4276BEC5}"/>
              </a:ext>
              <a:ext uri="{C183D7F6-B498-43B3-948B-1728B52AA6E4}">
                <adec:decorative xmlns:adec="http://schemas.microsoft.com/office/drawing/2017/decorative" val="1"/>
              </a:ext>
            </a:extLst>
          </p:cNvPr>
          <p:cNvGrpSpPr/>
          <p:nvPr userDrawn="1"/>
        </p:nvGrpSpPr>
        <p:grpSpPr>
          <a:xfrm>
            <a:off x="7653541" y="1767937"/>
            <a:ext cx="2079208" cy="3893148"/>
            <a:chOff x="1972605" y="1767937"/>
            <a:chExt cx="2079208" cy="3893148"/>
          </a:xfrm>
        </p:grpSpPr>
        <p:sp>
          <p:nvSpPr>
            <p:cNvPr id="40" name="Freeform: Shape 39">
              <a:extLst>
                <a:ext uri="{FF2B5EF4-FFF2-40B4-BE49-F238E27FC236}">
                  <a16:creationId xmlns:a16="http://schemas.microsoft.com/office/drawing/2014/main" id="{FB80D71F-AB13-4157-B01D-8D5218F0FF21}"/>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B54F3F6-135D-4861-8902-F5E9A50DA319}"/>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sp>
        <p:nvSpPr>
          <p:cNvPr id="42" name="Picture Placeholder 23">
            <a:extLst>
              <a:ext uri="{FF2B5EF4-FFF2-40B4-BE49-F238E27FC236}">
                <a16:creationId xmlns:a16="http://schemas.microsoft.com/office/drawing/2014/main" id="{64554F98-8990-4485-BD60-1E5662155979}"/>
              </a:ext>
            </a:extLst>
          </p:cNvPr>
          <p:cNvSpPr>
            <a:spLocks noGrp="1"/>
          </p:cNvSpPr>
          <p:nvPr>
            <p:ph type="pic" sz="quarter" idx="15" hasCustomPrompt="1"/>
          </p:nvPr>
        </p:nvSpPr>
        <p:spPr>
          <a:xfrm>
            <a:off x="7722461"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6157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D107A681-E0B7-4CCC-84F6-8CFA295E793E}"/>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D4BC8E40-B4D4-4E17-840A-6804BB0A5923}"/>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15F60C0A-167B-4E22-B948-2EC3D07E0092}"/>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2">
            <a:extLst>
              <a:ext uri="{FF2B5EF4-FFF2-40B4-BE49-F238E27FC236}">
                <a16:creationId xmlns:a16="http://schemas.microsoft.com/office/drawing/2014/main" id="{25CEC2C5-7FB7-4DD4-9F6C-6CEF6B8EF9F6}"/>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2B78D964-63F5-4B0B-8754-EDB05AB2D2EC}"/>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p>
            <a:r>
              <a:rPr lang="en-US"/>
              <a:t>Copyright © 2024, Oracle and/or its affiliates</a:t>
            </a:r>
            <a:endParaRPr lang="en-US" dirty="0"/>
          </a:p>
        </p:txBody>
      </p: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7952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APEX Logo">
    <p:spTree>
      <p:nvGrpSpPr>
        <p:cNvPr id="1" name=""/>
        <p:cNvGrpSpPr/>
        <p:nvPr/>
      </p:nvGrpSpPr>
      <p:grpSpPr>
        <a:xfrm>
          <a:off x="0" y="0"/>
          <a:ext cx="0" cy="0"/>
          <a:chOff x="0" y="0"/>
          <a:chExt cx="0" cy="0"/>
        </a:xfrm>
      </p:grpSpPr>
      <p:pic>
        <p:nvPicPr>
          <p:cNvPr id="3" name="OTag">
            <a:extLst>
              <a:ext uri="{FF2B5EF4-FFF2-40B4-BE49-F238E27FC236}">
                <a16:creationId xmlns:a16="http://schemas.microsoft.com/office/drawing/2014/main" id="{D41E7D90-EFED-4319-B620-7C6158CCE46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5" name="Graphic 4">
            <a:extLst>
              <a:ext uri="{FF2B5EF4-FFF2-40B4-BE49-F238E27FC236}">
                <a16:creationId xmlns:a16="http://schemas.microsoft.com/office/drawing/2014/main" id="{C464479E-8294-5640-852B-CC5890F477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0990" y="2784197"/>
            <a:ext cx="4030019" cy="1289606"/>
          </a:xfrm>
          <a:prstGeom prst="rect">
            <a:avLst/>
          </a:prstGeom>
        </p:spPr>
      </p:pic>
    </p:spTree>
    <p:extLst>
      <p:ext uri="{BB962C8B-B14F-4D97-AF65-F5344CB8AC3E}">
        <p14:creationId xmlns:p14="http://schemas.microsoft.com/office/powerpoint/2010/main" val="1531981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902A-4CDA-482D-90DF-ECACF1930986}"/>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975949D7-0369-4804-976B-72C3B01E38EA}"/>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48204496-AFCD-4991-A43B-28410EB9BA2C}"/>
              </a:ext>
              <a:ext uri="{C183D7F6-B498-43B3-948B-1728B52AA6E4}">
                <adec:decorative xmlns:adec="http://schemas.microsoft.com/office/drawing/2017/decorative" val="1"/>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8C7E1D55-B9F2-43A1-ABA4-B3E56FB450AA}"/>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2">
            <a:extLst>
              <a:ext uri="{FF2B5EF4-FFF2-40B4-BE49-F238E27FC236}">
                <a16:creationId xmlns:a16="http://schemas.microsoft.com/office/drawing/2014/main" id="{069F80A0-520E-497F-84E2-0BFEDE5F8970}"/>
              </a:ext>
              <a:ext uri="{C183D7F6-B498-43B3-948B-1728B52AA6E4}">
                <adec:decorative xmlns:adec="http://schemas.microsoft.com/office/drawing/2017/decorative" val="1"/>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D74A8D9C-1681-442F-A910-641362A11248}"/>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p>
            <a:r>
              <a:rPr lang="en-US"/>
              <a:t>Copyright © 2024, Oracle and/or its affiliates</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4276474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 Title 4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5C0AC-7132-4356-88D4-79E4A49B2CE4}"/>
              </a:ext>
            </a:extLst>
          </p:cNvPr>
          <p:cNvSpPr>
            <a:spLocks noGrp="1"/>
          </p:cNvSpPr>
          <p:nvPr>
            <p:ph type="title" hasCustomPrompt="1"/>
          </p:nvPr>
        </p:nvSpPr>
        <p:spPr/>
        <p:txBody>
          <a:bodyPr/>
          <a:lstStyle>
            <a:lvl1pPr>
              <a:defRPr/>
            </a:lvl1pPr>
          </a:lstStyle>
          <a:p>
            <a:r>
              <a:rPr lang="en-US" dirty="0"/>
              <a:t>Title</a:t>
            </a:r>
          </a:p>
        </p:txBody>
      </p:sp>
      <p:sp>
        <p:nvSpPr>
          <p:cNvPr id="14" name="Content">
            <a:extLst>
              <a:ext uri="{FF2B5EF4-FFF2-40B4-BE49-F238E27FC236}">
                <a16:creationId xmlns:a16="http://schemas.microsoft.com/office/drawing/2014/main" id="{E8663D3B-9A53-498F-965E-396982ED4795}"/>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Content">
            <a:extLst>
              <a:ext uri="{FF2B5EF4-FFF2-40B4-BE49-F238E27FC236}">
                <a16:creationId xmlns:a16="http://schemas.microsoft.com/office/drawing/2014/main" id="{C6E514B1-E15D-44A0-9CCE-95C8DA87811F}"/>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2247B5E8-018D-4771-A953-EF6B364EF65B}"/>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3">
            <a:extLst>
              <a:ext uri="{FF2B5EF4-FFF2-40B4-BE49-F238E27FC236}">
                <a16:creationId xmlns:a16="http://schemas.microsoft.com/office/drawing/2014/main" id="{0379F816-270D-4D0F-8838-510AA3E97C28}"/>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a:extLst>
              <a:ext uri="{FF2B5EF4-FFF2-40B4-BE49-F238E27FC236}">
                <a16:creationId xmlns:a16="http://schemas.microsoft.com/office/drawing/2014/main" id="{5A086AA3-9970-4DBC-8029-443B5C7FA8B1}"/>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3064CFB-254B-4876-8556-026D173672E6}"/>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C8EC9026-CA1C-465B-ADD5-AE1F9B7A0775}"/>
              </a:ext>
            </a:extLst>
          </p:cNvPr>
          <p:cNvSpPr>
            <a:spLocks noGrp="1"/>
          </p:cNvSpPr>
          <p:nvPr>
            <p:ph type="ftr" sz="quarter" idx="19"/>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1A131A1D-D1FF-4A37-8531-B67D54ED466D}"/>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217924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 Title 2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424C32FC-D616-45B7-A051-90859CE92D73}"/>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48F71CDA-982A-476F-ADB7-47031714FD6F}"/>
              </a:ext>
            </a:extLst>
          </p:cNvPr>
          <p:cNvSpPr>
            <a:spLocks noGrp="1"/>
          </p:cNvSpPr>
          <p:nvPr>
            <p:ph type="ftr" sz="quarter" idx="17"/>
          </p:nvPr>
        </p:nvSpPr>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4B5A409C-CB05-4133-9F5F-1D2097DE34E0}"/>
              </a:ext>
            </a:extLst>
          </p:cNvPr>
          <p:cNvSpPr>
            <a:spLocks noGrp="1"/>
          </p:cNvSpPr>
          <p:nvPr>
            <p:ph type="dt" sz="half" idx="16"/>
          </p:nvPr>
        </p:nvSpPr>
        <p:spPr/>
        <p:txBody>
          <a:bodyPr/>
          <a:lstStyle/>
          <a:p>
            <a:endParaRPr lang="en-US" dirty="0"/>
          </a:p>
        </p:txBody>
      </p:sp>
      <p:pic>
        <p:nvPicPr>
          <p:cNvPr id="12" name="OTag">
            <a:extLst>
              <a:ext uri="{FF2B5EF4-FFF2-40B4-BE49-F238E27FC236}">
                <a16:creationId xmlns:a16="http://schemas.microsoft.com/office/drawing/2014/main" id="{DDE8776E-BE08-D148-AA47-8308E0EAE4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3273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 Title 4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814CE-3331-469B-8BE8-853F42A03463}"/>
              </a:ext>
            </a:extLst>
          </p:cNvPr>
          <p:cNvSpPr>
            <a:spLocks noGrp="1"/>
          </p:cNvSpPr>
          <p:nvPr>
            <p:ph type="title" hasCustomPrompt="1"/>
          </p:nvPr>
        </p:nvSpPr>
        <p:spPr/>
        <p:txBody>
          <a:bodyPr/>
          <a:lstStyle>
            <a:lvl1pPr>
              <a:defRPr/>
            </a:lvl1pPr>
          </a:lstStyle>
          <a:p>
            <a:r>
              <a:rPr lang="en-US" dirty="0"/>
              <a:t>Title</a:t>
            </a:r>
          </a:p>
        </p:txBody>
      </p:sp>
      <p:sp>
        <p:nvSpPr>
          <p:cNvPr id="14" name="Content">
            <a:extLst>
              <a:ext uri="{FF2B5EF4-FFF2-40B4-BE49-F238E27FC236}">
                <a16:creationId xmlns:a16="http://schemas.microsoft.com/office/drawing/2014/main" id="{82A8B763-D3CB-47EE-8BD1-DD75A96CD83D}"/>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a:extLst>
              <a:ext uri="{FF2B5EF4-FFF2-40B4-BE49-F238E27FC236}">
                <a16:creationId xmlns:a16="http://schemas.microsoft.com/office/drawing/2014/main" id="{83E8D5C8-7C67-4431-B8FF-21967A7DD1BC}"/>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CE0DD220-0D51-46D3-9FE7-75084488FD07}"/>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Column Divider 2">
            <a:extLst>
              <a:ext uri="{FF2B5EF4-FFF2-40B4-BE49-F238E27FC236}">
                <a16:creationId xmlns:a16="http://schemas.microsoft.com/office/drawing/2014/main" id="{036DDD68-EB72-4EF9-9D5E-1785019830D4}"/>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2" name="Content">
            <a:extLst>
              <a:ext uri="{FF2B5EF4-FFF2-40B4-BE49-F238E27FC236}">
                <a16:creationId xmlns:a16="http://schemas.microsoft.com/office/drawing/2014/main" id="{D9610AB7-43C7-4DDE-834C-C536479FBAFD}"/>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Column Divider 3">
            <a:extLst>
              <a:ext uri="{FF2B5EF4-FFF2-40B4-BE49-F238E27FC236}">
                <a16:creationId xmlns:a16="http://schemas.microsoft.com/office/drawing/2014/main" id="{A737D27B-5EBA-47DB-BB98-49B8B10474B6}"/>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4" name="Content">
            <a:extLst>
              <a:ext uri="{FF2B5EF4-FFF2-40B4-BE49-F238E27FC236}">
                <a16:creationId xmlns:a16="http://schemas.microsoft.com/office/drawing/2014/main" id="{C9C70F35-CC3C-44C2-A81A-763137C9E659}"/>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56EBA4F-FCB4-4B89-BEA0-1B33D86D6DE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15A8344-82CB-496F-8690-72CF339725D6}"/>
              </a:ext>
            </a:extLst>
          </p:cNvPr>
          <p:cNvSpPr>
            <a:spLocks noGrp="1"/>
          </p:cNvSpPr>
          <p:nvPr>
            <p:ph type="ftr" sz="quarter" idx="19"/>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52F26386-047A-407D-BEE4-BF9BC2C4C09F}"/>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1907756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 Title/Subtitle 4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191157-EC2D-4417-9959-2EA7D1DAFF5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4" name="Content">
            <a:extLst>
              <a:ext uri="{FF2B5EF4-FFF2-40B4-BE49-F238E27FC236}">
                <a16:creationId xmlns:a16="http://schemas.microsoft.com/office/drawing/2014/main" id="{6BF5D6F2-6C6B-4DA4-AC0C-00E6A19878CE}"/>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a:extLst>
              <a:ext uri="{FF2B5EF4-FFF2-40B4-BE49-F238E27FC236}">
                <a16:creationId xmlns:a16="http://schemas.microsoft.com/office/drawing/2014/main" id="{0F3461D4-649E-40E4-87F7-441B5AAD9F4E}"/>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E5CE6DCB-8E0A-4B53-B64C-7BDFACF00EB2}"/>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2">
            <a:extLst>
              <a:ext uri="{FF2B5EF4-FFF2-40B4-BE49-F238E27FC236}">
                <a16:creationId xmlns:a16="http://schemas.microsoft.com/office/drawing/2014/main" id="{E064F13D-89AB-46BC-A0F8-2756D43C729F}"/>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F5D5DEA3-2814-41A5-B682-5701E98CEDF1}"/>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Column Divider 3">
            <a:extLst>
              <a:ext uri="{FF2B5EF4-FFF2-40B4-BE49-F238E27FC236}">
                <a16:creationId xmlns:a16="http://schemas.microsoft.com/office/drawing/2014/main" id="{84710BBB-C09A-40C7-9EBC-25ADD5DA9E49}"/>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6" name="Content">
            <a:extLst>
              <a:ext uri="{FF2B5EF4-FFF2-40B4-BE49-F238E27FC236}">
                <a16:creationId xmlns:a16="http://schemas.microsoft.com/office/drawing/2014/main" id="{1C9BA945-2582-4E81-8214-CB38E96D1DD0}"/>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589360B9-A253-468B-B3D3-70CC43B0746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3CE56F53-8C5C-4F85-9969-353868B64B25}"/>
              </a:ext>
            </a:extLst>
          </p:cNvPr>
          <p:cNvSpPr>
            <a:spLocks noGrp="1"/>
          </p:cNvSpPr>
          <p:nvPr>
            <p:ph type="ftr" sz="quarter" idx="19"/>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C2388CBD-B05C-4885-A081-172C87DCAD84}"/>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111036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 Title/Subtitle 4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67A894-8EF4-484B-BF49-DF2E9F970DE5}"/>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4" name="Content">
            <a:extLst>
              <a:ext uri="{FF2B5EF4-FFF2-40B4-BE49-F238E27FC236}">
                <a16:creationId xmlns:a16="http://schemas.microsoft.com/office/drawing/2014/main" id="{C330FEAA-018A-4B73-A6A3-9DBB64AF073E}"/>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a:extLst>
              <a:ext uri="{FF2B5EF4-FFF2-40B4-BE49-F238E27FC236}">
                <a16:creationId xmlns:a16="http://schemas.microsoft.com/office/drawing/2014/main" id="{51659369-B5D7-48B1-A506-035B070297F1}"/>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CA1B72CF-1603-4A52-A424-2710D8594306}"/>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2">
            <a:extLst>
              <a:ext uri="{FF2B5EF4-FFF2-40B4-BE49-F238E27FC236}">
                <a16:creationId xmlns:a16="http://schemas.microsoft.com/office/drawing/2014/main" id="{FBDF28D4-128D-4ED3-8F64-B16A9737E899}"/>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69BF33AE-67CC-4B4A-BFAF-E911B921F376}"/>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Column Divider 3">
            <a:extLst>
              <a:ext uri="{FF2B5EF4-FFF2-40B4-BE49-F238E27FC236}">
                <a16:creationId xmlns:a16="http://schemas.microsoft.com/office/drawing/2014/main" id="{719F7455-5A24-4ED2-9520-87CBD06EDEAC}"/>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6" name="Content">
            <a:extLst>
              <a:ext uri="{FF2B5EF4-FFF2-40B4-BE49-F238E27FC236}">
                <a16:creationId xmlns:a16="http://schemas.microsoft.com/office/drawing/2014/main" id="{30FDF213-4D85-4564-9330-0900714C55E6}"/>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D33CF2B-9E35-4547-8232-5DE4CC57C302}"/>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550E71C-CB99-4BD4-8252-ED7D062329F5}"/>
              </a:ext>
            </a:extLst>
          </p:cNvPr>
          <p:cNvSpPr>
            <a:spLocks noGrp="1"/>
          </p:cNvSpPr>
          <p:nvPr>
            <p:ph type="ftr" sz="quarter" idx="19"/>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CE422C40-A387-420C-B07A-9F6BE08313A1}"/>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20994271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 Title_Pillar">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13" name="Picture 12">
            <a:extLst>
              <a:ext uri="{FF2B5EF4-FFF2-40B4-BE49-F238E27FC236}">
                <a16:creationId xmlns:a16="http://schemas.microsoft.com/office/drawing/2014/main" id="{B63FBFA0-AD13-4C12-A92F-20A558F85DA8}"/>
              </a:ext>
              <a:ext uri="{C183D7F6-B498-43B3-948B-1728B52AA6E4}">
                <adec:decorative xmlns:adec="http://schemas.microsoft.com/office/drawing/2017/decorative" val="1"/>
              </a:ext>
            </a:extLst>
          </p:cNvPr>
          <p:cNvPicPr preferRelativeResize="0">
            <a:picLocks/>
          </p:cNvPicPr>
          <p:nvPr userDrawn="1"/>
        </p:nvPicPr>
        <p:blipFill>
          <a:blip r:embed="rId2">
            <a:extLst>
              <a:ext uri="{28A0092B-C50C-407E-A947-70E740481C1C}">
                <a14:useLocalDpi xmlns:a14="http://schemas.microsoft.com/office/drawing/2010/main"/>
              </a:ext>
            </a:extLst>
          </a:blip>
          <a:srcRect/>
          <a:stretch/>
        </p:blipFill>
        <p:spPr>
          <a:xfrm>
            <a:off x="0" y="0"/>
            <a:ext cx="192024" cy="6858000"/>
          </a:xfrm>
          <a:prstGeom prst="rect">
            <a:avLst/>
          </a:prstGeom>
        </p:spPr>
      </p:pic>
      <p:pic>
        <p:nvPicPr>
          <p:cNvPr id="3" name="Picture 2">
            <a:extLst>
              <a:ext uri="{FF2B5EF4-FFF2-40B4-BE49-F238E27FC236}">
                <a16:creationId xmlns:a16="http://schemas.microsoft.com/office/drawing/2014/main" id="{08633BFD-27AA-B3ED-CB89-42F8618F3B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2208" y="477964"/>
            <a:ext cx="1625600" cy="1625600"/>
          </a:xfrm>
          <a:prstGeom prst="rect">
            <a:avLst/>
          </a:prstGeom>
        </p:spPr>
      </p:pic>
      <p:pic>
        <p:nvPicPr>
          <p:cNvPr id="4" name="Oracle Logo" descr="Oracle Logo">
            <a:extLst>
              <a:ext uri="{FF2B5EF4-FFF2-40B4-BE49-F238E27FC236}">
                <a16:creationId xmlns:a16="http://schemas.microsoft.com/office/drawing/2014/main" id="{2863CE5C-F70D-9843-7351-71302608B1E4}"/>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cxnSp>
        <p:nvCxnSpPr>
          <p:cNvPr id="6" name="Straight Connector 5">
            <a:extLst>
              <a:ext uri="{FF2B5EF4-FFF2-40B4-BE49-F238E27FC236}">
                <a16:creationId xmlns:a16="http://schemas.microsoft.com/office/drawing/2014/main" id="{382EB94C-F6B0-A806-1EC2-608995085D9C}"/>
              </a:ext>
            </a:extLst>
          </p:cNvPr>
          <p:cNvCxnSpPr/>
          <p:nvPr userDrawn="1"/>
        </p:nvCxnSpPr>
        <p:spPr>
          <a:xfrm>
            <a:off x="2711624" y="1116608"/>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EB8C18AE-026E-AD53-77A8-F260093649D3}"/>
              </a:ext>
            </a:extLst>
          </p:cNvPr>
          <p:cNvSpPr>
            <a:spLocks noGrp="1"/>
          </p:cNvSpPr>
          <p:nvPr>
            <p:ph type="ftr" sz="quarter" idx="41"/>
          </p:nvPr>
        </p:nvSpPr>
        <p:spPr>
          <a:xfrm>
            <a:off x="682318" y="6423978"/>
            <a:ext cx="5745379" cy="365125"/>
          </a:xfrm>
        </p:spPr>
        <p:txBody>
          <a:bodyPr/>
          <a:lstStyle>
            <a:lvl1pPr>
              <a:defRPr>
                <a:solidFill>
                  <a:srgbClr val="8B8580"/>
                </a:solidFill>
                <a:latin typeface="Oracle Sans" panose="020B0503020204020204" pitchFamily="34" charset="0"/>
                <a:cs typeface="Oracle Sans" panose="020B0503020204020204" pitchFamily="34" charset="0"/>
              </a:defRPr>
            </a:lvl1pPr>
          </a:lstStyle>
          <a:p>
            <a:r>
              <a:rPr lang="en-US"/>
              <a:t>Copyright © 2024, Oracle and/or its affiliates</a:t>
            </a:r>
            <a:endParaRPr lang="en-US" dirty="0"/>
          </a:p>
        </p:txBody>
      </p:sp>
    </p:spTree>
    <p:extLst>
      <p:ext uri="{BB962C8B-B14F-4D97-AF65-F5344CB8AC3E}">
        <p14:creationId xmlns:p14="http://schemas.microsoft.com/office/powerpoint/2010/main" val="428933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ight - Title_Pillar">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15A0F5-671B-A294-C679-D38906B3F4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68" y="766110"/>
            <a:ext cx="12238548" cy="6119274"/>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6508" y="1915331"/>
            <a:ext cx="10158984" cy="721581"/>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6508" y="2818720"/>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3680371"/>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018699"/>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4" name="Oracle Logo" descr="Oracle Logo">
            <a:extLst>
              <a:ext uri="{FF2B5EF4-FFF2-40B4-BE49-F238E27FC236}">
                <a16:creationId xmlns:a16="http://schemas.microsoft.com/office/drawing/2014/main" id="{AA617252-2CCB-37C5-4DDD-241C8364B129}"/>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4949" y="1132368"/>
            <a:ext cx="1524893" cy="320040"/>
          </a:xfrm>
          <a:prstGeom prst="rect">
            <a:avLst/>
          </a:prstGeom>
        </p:spPr>
      </p:pic>
      <p:pic>
        <p:nvPicPr>
          <p:cNvPr id="5" name="Picture 4">
            <a:extLst>
              <a:ext uri="{FF2B5EF4-FFF2-40B4-BE49-F238E27FC236}">
                <a16:creationId xmlns:a16="http://schemas.microsoft.com/office/drawing/2014/main" id="{E334C154-5093-0401-6ED7-0355ADC526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42208" y="477964"/>
            <a:ext cx="1625600" cy="1625600"/>
          </a:xfrm>
          <a:prstGeom prst="rect">
            <a:avLst/>
          </a:prstGeom>
        </p:spPr>
      </p:pic>
      <p:cxnSp>
        <p:nvCxnSpPr>
          <p:cNvPr id="6" name="Straight Connector 5">
            <a:extLst>
              <a:ext uri="{FF2B5EF4-FFF2-40B4-BE49-F238E27FC236}">
                <a16:creationId xmlns:a16="http://schemas.microsoft.com/office/drawing/2014/main" id="{FFF2185A-D947-AFD7-4B94-377D20A47CCF}"/>
              </a:ext>
            </a:extLst>
          </p:cNvPr>
          <p:cNvCxnSpPr/>
          <p:nvPr userDrawn="1"/>
        </p:nvCxnSpPr>
        <p:spPr>
          <a:xfrm>
            <a:off x="2711624" y="1116608"/>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4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 Title_Pillar">
    <p:bg>
      <p:bgPr>
        <a:solidFill>
          <a:schemeClr val="accent6"/>
        </a:solid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3"/>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12" name="Picture 11">
            <a:extLst>
              <a:ext uri="{FF2B5EF4-FFF2-40B4-BE49-F238E27FC236}">
                <a16:creationId xmlns:a16="http://schemas.microsoft.com/office/drawing/2014/main" id="{3CE04FA9-4396-4CBF-B26F-3AB639C77302}"/>
              </a:ext>
              <a:ext uri="{C183D7F6-B498-43B3-948B-1728B52AA6E4}">
                <adec:decorative xmlns:adec="http://schemas.microsoft.com/office/drawing/2017/decorative" val="1"/>
              </a:ext>
            </a:extLst>
          </p:cNvPr>
          <p:cNvPicPr preferRelativeResize="0">
            <a:picLocks/>
          </p:cNvPicPr>
          <p:nvPr userDrawn="1"/>
        </p:nvPicPr>
        <p:blipFill>
          <a:blip r:embed="rId2">
            <a:extLst>
              <a:ext uri="{28A0092B-C50C-407E-A947-70E740481C1C}">
                <a14:useLocalDpi xmlns:a14="http://schemas.microsoft.com/office/drawing/2010/main"/>
              </a:ext>
            </a:extLst>
          </a:blip>
          <a:srcRect/>
          <a:stretch/>
        </p:blipFill>
        <p:spPr>
          <a:xfrm>
            <a:off x="0" y="0"/>
            <a:ext cx="192024" cy="6858000"/>
          </a:xfrm>
          <a:prstGeom prst="rect">
            <a:avLst/>
          </a:prstGeom>
        </p:spPr>
      </p:pic>
      <p:pic>
        <p:nvPicPr>
          <p:cNvPr id="8" name="Picture 7">
            <a:extLst>
              <a:ext uri="{FF2B5EF4-FFF2-40B4-BE49-F238E27FC236}">
                <a16:creationId xmlns:a16="http://schemas.microsoft.com/office/drawing/2014/main" id="{8A2F5708-F4C3-8B1B-25FE-B13F073D49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4215" y="476672"/>
            <a:ext cx="1625600" cy="1625600"/>
          </a:xfrm>
          <a:prstGeom prst="rect">
            <a:avLst/>
          </a:prstGeom>
        </p:spPr>
      </p:pic>
      <p:pic>
        <p:nvPicPr>
          <p:cNvPr id="9" name="Oracle Logo" descr="Oracle Logo">
            <a:extLst>
              <a:ext uri="{FF2B5EF4-FFF2-40B4-BE49-F238E27FC236}">
                <a16:creationId xmlns:a16="http://schemas.microsoft.com/office/drawing/2014/main" id="{9DDB2C86-8DC4-0702-C863-C7298D124F10}"/>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cxnSp>
        <p:nvCxnSpPr>
          <p:cNvPr id="13" name="Straight Connector 12">
            <a:extLst>
              <a:ext uri="{FF2B5EF4-FFF2-40B4-BE49-F238E27FC236}">
                <a16:creationId xmlns:a16="http://schemas.microsoft.com/office/drawing/2014/main" id="{5EC22776-0B1B-AC52-7E1B-CB128FDCEF37}"/>
              </a:ext>
            </a:extLst>
          </p:cNvPr>
          <p:cNvCxnSpPr/>
          <p:nvPr userDrawn="1"/>
        </p:nvCxnSpPr>
        <p:spPr>
          <a:xfrm>
            <a:off x="2711624" y="1116608"/>
            <a:ext cx="0" cy="320040"/>
          </a:xfrm>
          <a:prstGeom prst="line">
            <a:avLst/>
          </a:prstGeom>
          <a:ln w="19050">
            <a:solidFill>
              <a:srgbClr val="FCFBFA"/>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E59204B5-E606-95C8-7C22-D1FE878DFDA8}"/>
              </a:ext>
            </a:extLst>
          </p:cNvPr>
          <p:cNvSpPr>
            <a:spLocks noGrp="1"/>
          </p:cNvSpPr>
          <p:nvPr>
            <p:ph type="ftr" sz="quarter" idx="41"/>
          </p:nvPr>
        </p:nvSpPr>
        <p:spPr>
          <a:xfrm>
            <a:off x="682318" y="6423978"/>
            <a:ext cx="5745379" cy="365125"/>
          </a:xfrm>
        </p:spPr>
        <p:txBody>
          <a:bodyPr/>
          <a:lstStyle>
            <a:lvl1pPr>
              <a:defRPr>
                <a:solidFill>
                  <a:srgbClr val="8B8580"/>
                </a:solidFill>
                <a:latin typeface="Oracle Sans" panose="020B0503020204020204" pitchFamily="34" charset="0"/>
                <a:cs typeface="Oracle Sans" panose="020B0503020204020204" pitchFamily="34" charset="0"/>
              </a:defRPr>
            </a:lvl1pPr>
          </a:lstStyle>
          <a:p>
            <a:r>
              <a:rPr lang="en-US"/>
              <a:t>Copyright © 2024, Oracle and/or its affiliates</a:t>
            </a:r>
            <a:endParaRPr lang="en-US" dirty="0"/>
          </a:p>
        </p:txBody>
      </p:sp>
    </p:spTree>
    <p:extLst>
      <p:ext uri="{BB962C8B-B14F-4D97-AF65-F5344CB8AC3E}">
        <p14:creationId xmlns:p14="http://schemas.microsoft.com/office/powerpoint/2010/main" val="4194992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ark - Title_Pillar">
    <p:bg>
      <p:bgPr>
        <a:solidFill>
          <a:schemeClr val="accent6">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634B04-C73D-362B-5647-BEEC2A565F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80" y="789384"/>
            <a:ext cx="12192000" cy="609600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1975757"/>
            <a:ext cx="10158984" cy="686945"/>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2826282"/>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3"/>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3717032"/>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055360"/>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2" name="Picture 1">
            <a:extLst>
              <a:ext uri="{FF2B5EF4-FFF2-40B4-BE49-F238E27FC236}">
                <a16:creationId xmlns:a16="http://schemas.microsoft.com/office/drawing/2014/main" id="{90341308-645B-1456-8F4D-C3E70312E7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721" t="39366" b="40946"/>
          <a:stretch/>
        </p:blipFill>
        <p:spPr>
          <a:xfrm>
            <a:off x="2999656" y="1050088"/>
            <a:ext cx="1226139" cy="453079"/>
          </a:xfrm>
          <a:prstGeom prst="rect">
            <a:avLst/>
          </a:prstGeom>
        </p:spPr>
      </p:pic>
      <p:pic>
        <p:nvPicPr>
          <p:cNvPr id="3" name="Oracle Logo" descr="Oracle Logo">
            <a:extLst>
              <a:ext uri="{FF2B5EF4-FFF2-40B4-BE49-F238E27FC236}">
                <a16:creationId xmlns:a16="http://schemas.microsoft.com/office/drawing/2014/main" id="{4780249F-D166-1485-4C9A-71E607322728}"/>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cxnSp>
        <p:nvCxnSpPr>
          <p:cNvPr id="5" name="Straight Connector 4">
            <a:extLst>
              <a:ext uri="{FF2B5EF4-FFF2-40B4-BE49-F238E27FC236}">
                <a16:creationId xmlns:a16="http://schemas.microsoft.com/office/drawing/2014/main" id="{A2942236-A54B-6B3B-4CFC-6F2041D2C245}"/>
              </a:ext>
            </a:extLst>
          </p:cNvPr>
          <p:cNvCxnSpPr/>
          <p:nvPr userDrawn="1"/>
        </p:nvCxnSpPr>
        <p:spPr>
          <a:xfrm>
            <a:off x="2711624" y="1116608"/>
            <a:ext cx="0" cy="320040"/>
          </a:xfrm>
          <a:prstGeom prst="line">
            <a:avLst/>
          </a:prstGeom>
          <a:ln w="19050">
            <a:solidFill>
              <a:srgbClr val="FCFB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866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Illustration_Bark">
    <p:bg>
      <p:bgRef idx="1001">
        <a:schemeClr val="bg1"/>
      </p:bgRef>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pic>
        <p:nvPicPr>
          <p:cNvPr id="19" name="Picture 18">
            <a:extLst>
              <a:ext uri="{FF2B5EF4-FFF2-40B4-BE49-F238E27FC236}">
                <a16:creationId xmlns:a16="http://schemas.microsoft.com/office/drawing/2014/main" id="{DACCF8B2-841F-D148-9834-7B1827F1FEA7}"/>
              </a:ext>
              <a:ext uri="{C183D7F6-B498-43B3-948B-1728B52AA6E4}">
                <adec:decorative xmlns:adec="http://schemas.microsoft.com/office/drawing/2017/decorative" val="1"/>
              </a:ext>
            </a:extLst>
          </p:cNvPr>
          <p:cNvPicPr>
            <a:picLocks noChangeAspect="1"/>
          </p:cNvPicPr>
          <p:nvPr userDrawn="1"/>
        </p:nvPicPr>
        <p:blipFill>
          <a:blip r:embed="rId2">
            <a:alphaModFix amt="4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Title 1">
            <a:extLst>
              <a:ext uri="{FF2B5EF4-FFF2-40B4-BE49-F238E27FC236}">
                <a16:creationId xmlns:a16="http://schemas.microsoft.com/office/drawing/2014/main" id="{8A0A7166-96D6-457B-8CE6-21491B0153C5}"/>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360"/>
            <a:ext cx="4762530" cy="720907"/>
          </a:xfrm>
          <a:prstGeom prst="rect">
            <a:avLst/>
          </a:prstGeom>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p>
            <a:endParaRPr lang="en-US"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59" y="6423978"/>
            <a:ext cx="5745379" cy="365125"/>
          </a:xfrm>
        </p:spPr>
        <p:txBody>
          <a:bodyPr/>
          <a:lstStyle/>
          <a:p>
            <a:r>
              <a:rPr lang="en-US"/>
              <a:t>Copyright © 2024, Oracle and/or its affiliates</a:t>
            </a:r>
            <a:endParaRPr lang="en-US" dirty="0"/>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715A603A-E7E3-4E90-8854-DB93AB9E921E}"/>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257840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 Illustration_Pillar">
    <p:bg>
      <p:bgPr>
        <a:solidFill>
          <a:schemeClr val="accent5"/>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6AD7DE-9953-F146-909D-4367E4A9F388}"/>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21" name="Title 1">
            <a:extLst>
              <a:ext uri="{FF2B5EF4-FFF2-40B4-BE49-F238E27FC236}">
                <a16:creationId xmlns:a16="http://schemas.microsoft.com/office/drawing/2014/main" id="{7F5D93DA-53FE-41D1-9CF1-621D44CB602D}"/>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 name="Date Placeholder 1">
            <a:extLst>
              <a:ext uri="{FF2B5EF4-FFF2-40B4-BE49-F238E27FC236}">
                <a16:creationId xmlns:a16="http://schemas.microsoft.com/office/drawing/2014/main" id="{3DD6FB6A-6616-434C-BAD3-9D49E30CC98C}"/>
              </a:ext>
            </a:extLst>
          </p:cNvPr>
          <p:cNvSpPr>
            <a:spLocks noGrp="1"/>
          </p:cNvSpPr>
          <p:nvPr>
            <p:ph type="dt" sz="half" idx="40"/>
          </p:nvPr>
        </p:nvSpPr>
        <p:spPr/>
        <p:txBody>
          <a:bodyPr/>
          <a:lstStyle/>
          <a:p>
            <a:endParaRPr lang="en-US" dirty="0"/>
          </a:p>
        </p:txBody>
      </p:sp>
      <p:sp>
        <p:nvSpPr>
          <p:cNvPr id="3" name="Footer Placeholder 2">
            <a:extLst>
              <a:ext uri="{FF2B5EF4-FFF2-40B4-BE49-F238E27FC236}">
                <a16:creationId xmlns:a16="http://schemas.microsoft.com/office/drawing/2014/main" id="{91327715-B0E3-44BB-9B7A-7DD8136B5A9B}"/>
              </a:ext>
            </a:extLst>
          </p:cNvPr>
          <p:cNvSpPr>
            <a:spLocks noGrp="1"/>
          </p:cNvSpPr>
          <p:nvPr>
            <p:ph type="ftr" sz="quarter" idx="41"/>
          </p:nvPr>
        </p:nvSpPr>
        <p:spPr/>
        <p:txBody>
          <a:bodyPr/>
          <a:lstStyle/>
          <a:p>
            <a:r>
              <a:rPr lang="en-US"/>
              <a:t>Copyright © 2024, Oracle and/or its affiliates</a:t>
            </a:r>
            <a:endParaRPr lang="en-US" dirty="0"/>
          </a:p>
        </p:txBody>
      </p:sp>
      <p:sp>
        <p:nvSpPr>
          <p:cNvPr id="4" name="Slide Number Placeholder 3">
            <a:extLst>
              <a:ext uri="{FF2B5EF4-FFF2-40B4-BE49-F238E27FC236}">
                <a16:creationId xmlns:a16="http://schemas.microsoft.com/office/drawing/2014/main" id="{9F3D87A6-764F-4EDB-8065-4B92104A575D}"/>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33309198-C8AF-446F-B801-3E427A2080F1}"/>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73484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Illustration_Light_Pillar">
    <p:bg>
      <p:bgPr>
        <a:solidFill>
          <a:schemeClr val="accent2">
            <a:alpha val="6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0384889-0D44-4623-9E36-973C30CA8FFC}"/>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p>
            <a:endParaRPr lang="en-US"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59" y="6423978"/>
            <a:ext cx="5745379" cy="365125"/>
          </a:xfrm>
        </p:spPr>
        <p:txBody>
          <a:bodyPr/>
          <a:lstStyle/>
          <a:p>
            <a:r>
              <a:rPr lang="en-US"/>
              <a:t>Copyright © 2024, Oracle and/or its affiliates</a:t>
            </a:r>
            <a:endParaRPr lang="en-US" dirty="0"/>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05CE54E3-7A14-438F-A3D2-0293606168A4}"/>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09011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ttern_Air_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B2524-06A6-8946-9A5E-580A9F33FFF5}"/>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EEBCF2B2-71CC-094D-89CD-D965ADCD77A1}"/>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69C49DB3-9955-C34E-9FFC-3324BF696B98}"/>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970E6F5-F3D7-40B5-9485-C570423F2971}"/>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02E7450-A26F-4E4F-9FED-EA09182F2FF8}"/>
              </a:ext>
            </a:extLst>
          </p:cNvPr>
          <p:cNvSpPr>
            <a:spLocks noGrp="1"/>
          </p:cNvSpPr>
          <p:nvPr>
            <p:ph type="ftr" sz="quarter" idx="15"/>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8DA739A6-7136-478E-9D48-A205EAA87437}"/>
              </a:ext>
            </a:extLst>
          </p:cNvPr>
          <p:cNvSpPr>
            <a:spLocks noGrp="1"/>
          </p:cNvSpPr>
          <p:nvPr>
            <p:ph type="dt" sz="half" idx="14"/>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750041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Illustration_Sand_Pillar">
    <p:bg>
      <p:bgPr>
        <a:solidFill>
          <a:srgbClr val="F1EFED">
            <a:alpha val="60000"/>
          </a:srgb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6DA14D8-8886-466F-A126-44BD33D32D28}"/>
              </a:ext>
            </a:extLst>
          </p:cNvPr>
          <p:cNvSpPr>
            <a:spLocks noGrp="1"/>
          </p:cNvSpPr>
          <p:nvPr>
            <p:ph type="title" hasCustomPrompt="1"/>
          </p:nvPr>
        </p:nvSpPr>
        <p:spPr>
          <a:xfrm>
            <a:off x="768875" y="182403"/>
            <a:ext cx="4754880" cy="822960"/>
          </a:xfrm>
        </p:spPr>
        <p:txBody>
          <a:bodyPr/>
          <a:lstStyle/>
          <a:p>
            <a:r>
              <a:rPr lang="en-US" dirty="0"/>
              <a:t>Title</a:t>
            </a:r>
          </a:p>
        </p:txBody>
      </p:sp>
      <p:sp>
        <p:nvSpPr>
          <p:cNvPr id="17" name="Text Placeholder 21">
            <a:extLst>
              <a:ext uri="{FF2B5EF4-FFF2-40B4-BE49-F238E27FC236}">
                <a16:creationId xmlns:a16="http://schemas.microsoft.com/office/drawing/2014/main" id="{700BE0E1-FCB2-4EBC-A617-7AF944A41F93}"/>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1" name="Text Placeholder 21">
            <a:extLst>
              <a:ext uri="{FF2B5EF4-FFF2-40B4-BE49-F238E27FC236}">
                <a16:creationId xmlns:a16="http://schemas.microsoft.com/office/drawing/2014/main" id="{05F7CEA1-5DB5-4488-80B0-A495CE4EC85F}"/>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30DF23AD-4408-48D8-98D9-5F720A413746}"/>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47EFD576-DF8E-455B-ABFE-232DE50D92D3}"/>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1" name="Text Placeholder 21">
            <a:extLst>
              <a:ext uri="{FF2B5EF4-FFF2-40B4-BE49-F238E27FC236}">
                <a16:creationId xmlns:a16="http://schemas.microsoft.com/office/drawing/2014/main" id="{C37A55FA-D3F7-4E59-86E7-63DAF590E250}"/>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2" name="Text Placeholder 21">
            <a:extLst>
              <a:ext uri="{FF2B5EF4-FFF2-40B4-BE49-F238E27FC236}">
                <a16:creationId xmlns:a16="http://schemas.microsoft.com/office/drawing/2014/main" id="{05BD3C40-2094-4AF0-BAFA-C801AD37513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3" name="Text Placeholder 21">
            <a:extLst>
              <a:ext uri="{FF2B5EF4-FFF2-40B4-BE49-F238E27FC236}">
                <a16:creationId xmlns:a16="http://schemas.microsoft.com/office/drawing/2014/main" id="{AA17B67A-480C-40FB-8129-938053310D3F}"/>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3" name="Date Placeholder 2">
            <a:extLst>
              <a:ext uri="{FF2B5EF4-FFF2-40B4-BE49-F238E27FC236}">
                <a16:creationId xmlns:a16="http://schemas.microsoft.com/office/drawing/2014/main" id="{1B9540A5-BEDB-42F0-90B5-D5D9FCCFB8B7}"/>
              </a:ext>
            </a:extLst>
          </p:cNvPr>
          <p:cNvSpPr>
            <a:spLocks noGrp="1"/>
          </p:cNvSpPr>
          <p:nvPr>
            <p:ph type="dt" sz="half" idx="40"/>
          </p:nvPr>
        </p:nvSpPr>
        <p:spPr/>
        <p:txBody>
          <a:bodyPr/>
          <a:lstStyle/>
          <a:p>
            <a:endParaRPr lang="en-US" dirty="0"/>
          </a:p>
        </p:txBody>
      </p:sp>
      <p:sp>
        <p:nvSpPr>
          <p:cNvPr id="4" name="Footer Placeholder 3">
            <a:extLst>
              <a:ext uri="{FF2B5EF4-FFF2-40B4-BE49-F238E27FC236}">
                <a16:creationId xmlns:a16="http://schemas.microsoft.com/office/drawing/2014/main" id="{FCF6538D-DF00-45C6-8BF8-B920E21EA134}"/>
              </a:ext>
            </a:extLst>
          </p:cNvPr>
          <p:cNvSpPr>
            <a:spLocks noGrp="1"/>
          </p:cNvSpPr>
          <p:nvPr>
            <p:ph type="ftr" sz="quarter" idx="41"/>
          </p:nvPr>
        </p:nvSpPr>
        <p:spPr/>
        <p:txBody>
          <a:bodyPr/>
          <a:lstStyle/>
          <a:p>
            <a:r>
              <a:rPr lang="en-US"/>
              <a:t>Copyright © 2024, Oracle and/or its affiliates</a:t>
            </a:r>
            <a:endParaRPr lang="en-US" dirty="0"/>
          </a:p>
        </p:txBody>
      </p:sp>
      <p:sp>
        <p:nvSpPr>
          <p:cNvPr id="5" name="Slide Number Placeholder 4">
            <a:extLst>
              <a:ext uri="{FF2B5EF4-FFF2-40B4-BE49-F238E27FC236}">
                <a16:creationId xmlns:a16="http://schemas.microsoft.com/office/drawing/2014/main" id="{1AA207B3-527C-4E48-B59F-DF9DC32C326A}"/>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C257FB68-0EC2-49ED-8F95-D6056D4CD5D8}"/>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12986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Illustration_White_Pillar">
    <p:bg>
      <p:bgPr>
        <a:solidFill>
          <a:schemeClr val="bg1">
            <a:alpha val="6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0384889-0D44-4623-9E36-973C30CA8FFC}"/>
              </a:ext>
            </a:extLst>
          </p:cNvPr>
          <p:cNvSpPr>
            <a:spLocks noGrp="1"/>
          </p:cNvSpPr>
          <p:nvPr>
            <p:ph type="title" hasCustomPrompt="1"/>
          </p:nvPr>
        </p:nvSpPr>
        <p:spPr>
          <a:xfrm>
            <a:off x="768875" y="182403"/>
            <a:ext cx="4758468" cy="822960"/>
          </a:xfrm>
        </p:spPr>
        <p:txBody>
          <a:bodyPr/>
          <a:lstStyle/>
          <a:p>
            <a:r>
              <a:rPr lang="en-US" dirty="0"/>
              <a:t>Title</a:t>
            </a:r>
          </a:p>
        </p:txBody>
      </p:sp>
      <p:sp>
        <p:nvSpPr>
          <p:cNvPr id="16" name="Text Placeholder 21">
            <a:extLst>
              <a:ext uri="{FF2B5EF4-FFF2-40B4-BE49-F238E27FC236}">
                <a16:creationId xmlns:a16="http://schemas.microsoft.com/office/drawing/2014/main" id="{85C5BD28-65D6-441F-A7C6-A29C3A6247FB}"/>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7" name="Text Placeholder 21">
            <a:extLst>
              <a:ext uri="{FF2B5EF4-FFF2-40B4-BE49-F238E27FC236}">
                <a16:creationId xmlns:a16="http://schemas.microsoft.com/office/drawing/2014/main" id="{3F8759D8-28A6-4CD3-81BB-8201A198EBEB}"/>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A204C608-3C87-42DB-BE36-F75BA930E1C4}"/>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9" name="Text Placeholder 21">
            <a:extLst>
              <a:ext uri="{FF2B5EF4-FFF2-40B4-BE49-F238E27FC236}">
                <a16:creationId xmlns:a16="http://schemas.microsoft.com/office/drawing/2014/main" id="{25689E3B-E3A3-46DA-B1CF-30282679C576}"/>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E1F71902-FFB9-40AF-A8FE-5FFE47166015}"/>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1" name="Text Placeholder 21">
            <a:extLst>
              <a:ext uri="{FF2B5EF4-FFF2-40B4-BE49-F238E27FC236}">
                <a16:creationId xmlns:a16="http://schemas.microsoft.com/office/drawing/2014/main" id="{AB94B462-FB64-4E92-9DB6-FF71E2A151F7}"/>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9629980C-239E-43C8-876C-DF9880FBBD6A}"/>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2" name="Date Placeholder 1">
            <a:extLst>
              <a:ext uri="{FF2B5EF4-FFF2-40B4-BE49-F238E27FC236}">
                <a16:creationId xmlns:a16="http://schemas.microsoft.com/office/drawing/2014/main" id="{D5A5FC6E-2871-4DDC-AF02-55878B2AC9DF}"/>
              </a:ext>
            </a:extLst>
          </p:cNvPr>
          <p:cNvSpPr>
            <a:spLocks noGrp="1"/>
          </p:cNvSpPr>
          <p:nvPr>
            <p:ph type="dt" sz="half" idx="40"/>
          </p:nvPr>
        </p:nvSpPr>
        <p:spPr/>
        <p:txBody>
          <a:bodyPr/>
          <a:lstStyle/>
          <a:p>
            <a:endParaRPr lang="en-US" dirty="0"/>
          </a:p>
        </p:txBody>
      </p:sp>
      <p:sp>
        <p:nvSpPr>
          <p:cNvPr id="3" name="Footer Placeholder 2">
            <a:extLst>
              <a:ext uri="{FF2B5EF4-FFF2-40B4-BE49-F238E27FC236}">
                <a16:creationId xmlns:a16="http://schemas.microsoft.com/office/drawing/2014/main" id="{E991AB06-F31A-45B5-BEEB-D11793C99924}"/>
              </a:ext>
            </a:extLst>
          </p:cNvPr>
          <p:cNvSpPr>
            <a:spLocks noGrp="1"/>
          </p:cNvSpPr>
          <p:nvPr>
            <p:ph type="ftr" sz="quarter" idx="41"/>
          </p:nvPr>
        </p:nvSpPr>
        <p:spPr/>
        <p:txBody>
          <a:bodyPr/>
          <a:lstStyle/>
          <a:p>
            <a:r>
              <a:rPr lang="en-US"/>
              <a:t>Copyright © 2024, Oracle and/or its affiliates</a:t>
            </a:r>
            <a:endParaRPr lang="en-US" dirty="0"/>
          </a:p>
        </p:txBody>
      </p:sp>
      <p:sp>
        <p:nvSpPr>
          <p:cNvPr id="4" name="Slide Number Placeholder 3">
            <a:extLst>
              <a:ext uri="{FF2B5EF4-FFF2-40B4-BE49-F238E27FC236}">
                <a16:creationId xmlns:a16="http://schemas.microsoft.com/office/drawing/2014/main" id="{04D9E915-5C8D-404A-AB0C-C3A6DEC73B97}"/>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20" name="OTag">
            <a:extLst>
              <a:ext uri="{FF2B5EF4-FFF2-40B4-BE49-F238E27FC236}">
                <a16:creationId xmlns:a16="http://schemas.microsoft.com/office/drawing/2014/main" id="{6C9DFE90-A0BB-48F7-A434-232389A8856D}"/>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4328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cons + Short Copy_White_Pilla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0DC-6C36-4AC7-90FE-9BE28E17F1BF}"/>
              </a:ext>
            </a:extLst>
          </p:cNvPr>
          <p:cNvSpPr>
            <a:spLocks noGrp="1"/>
          </p:cNvSpPr>
          <p:nvPr>
            <p:ph type="title" hasCustomPrompt="1"/>
          </p:nvPr>
        </p:nvSpPr>
        <p:spPr/>
        <p:txBody>
          <a:bodyPr/>
          <a:lstStyle/>
          <a:p>
            <a:r>
              <a:rPr lang="en-US" dirty="0"/>
              <a:t>Title</a:t>
            </a:r>
          </a:p>
        </p:txBody>
      </p:sp>
      <p:sp>
        <p:nvSpPr>
          <p:cNvPr id="3" name="Picture Placeholder 2">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4" name="Text Placeholder 21">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11" name="Text Placeholder 21">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 name="Straight Connector 4">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00545EAB-02F2-4D35-839F-11095FE3779B}"/>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C85CBC82-72D6-46B3-9B52-627E5BC2BC55}"/>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0FA9D0FA-EA15-4919-BEB9-4C5EE9D8CDFF}"/>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8" name="Straight Connector 27">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0" name="Picture Placeholder 2">
            <a:extLst>
              <a:ext uri="{FF2B5EF4-FFF2-40B4-BE49-F238E27FC236}">
                <a16:creationId xmlns:a16="http://schemas.microsoft.com/office/drawing/2014/main" id="{7E0E7E15-3D7B-4123-8321-B073C59133A1}"/>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8C820BCB-F093-47C5-A402-60E80288139D}"/>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F1AF7868-3C5C-49BB-8190-B4107C4DC70C}"/>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CE315956-791E-42C9-A056-FBA3629A1E21}"/>
              </a:ext>
            </a:extLst>
          </p:cNvPr>
          <p:cNvSpPr>
            <a:spLocks noGrp="1"/>
          </p:cNvSpPr>
          <p:nvPr>
            <p:ph type="dt" sz="half" idx="39"/>
          </p:nvPr>
        </p:nvSpPr>
        <p:spPr/>
        <p:txBody>
          <a:bodyPr/>
          <a:lstStyle/>
          <a:p>
            <a:endParaRPr lang="en-US" dirty="0"/>
          </a:p>
        </p:txBody>
      </p:sp>
      <p:sp>
        <p:nvSpPr>
          <p:cNvPr id="9" name="Footer Placeholder 8">
            <a:extLst>
              <a:ext uri="{FF2B5EF4-FFF2-40B4-BE49-F238E27FC236}">
                <a16:creationId xmlns:a16="http://schemas.microsoft.com/office/drawing/2014/main" id="{DC8D8891-9A6C-4406-B5C8-CCA25417A053}"/>
              </a:ext>
            </a:extLst>
          </p:cNvPr>
          <p:cNvSpPr>
            <a:spLocks noGrp="1"/>
          </p:cNvSpPr>
          <p:nvPr>
            <p:ph type="ftr" sz="quarter" idx="40"/>
          </p:nvPr>
        </p:nvSpPr>
        <p:spPr/>
        <p:txBody>
          <a:bodyPr/>
          <a:lstStyle/>
          <a:p>
            <a:r>
              <a:rPr lang="en-US"/>
              <a:t>Copyright © 2024, Oracle and/or its affiliates</a:t>
            </a:r>
            <a:endParaRPr lang="en-US" dirty="0"/>
          </a:p>
        </p:txBody>
      </p:sp>
      <p:sp>
        <p:nvSpPr>
          <p:cNvPr id="10" name="Slide Number Placeholder 9">
            <a:extLst>
              <a:ext uri="{FF2B5EF4-FFF2-40B4-BE49-F238E27FC236}">
                <a16:creationId xmlns:a16="http://schemas.microsoft.com/office/drawing/2014/main" id="{3CFE0D25-0D15-4AC0-A665-289A085C4FF7}"/>
              </a:ext>
            </a:extLst>
          </p:cNvPr>
          <p:cNvSpPr>
            <a:spLocks noGrp="1"/>
          </p:cNvSpPr>
          <p:nvPr>
            <p:ph type="sldNum" sz="quarter" idx="41"/>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6636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cons + Short Copy_B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8B48DD-4D54-4AC7-8AB9-59BEB3B7003A}"/>
              </a:ext>
            </a:extLst>
          </p:cNvPr>
          <p:cNvSpPr>
            <a:spLocks noGrp="1"/>
          </p:cNvSpPr>
          <p:nvPr>
            <p:ph type="title" hasCustomPrompt="1"/>
          </p:nvPr>
        </p:nvSpPr>
        <p:spPr/>
        <p:txBody>
          <a:bodyPr/>
          <a:lstStyle/>
          <a:p>
            <a:r>
              <a:rPr lang="en-US" dirty="0"/>
              <a:t>Title</a:t>
            </a:r>
          </a:p>
        </p:txBody>
      </p:sp>
      <p:sp>
        <p:nvSpPr>
          <p:cNvPr id="18" name="Picture Placeholder 2">
            <a:extLst>
              <a:ext uri="{FF2B5EF4-FFF2-40B4-BE49-F238E27FC236}">
                <a16:creationId xmlns:a16="http://schemas.microsoft.com/office/drawing/2014/main" id="{6A71FCB8-1058-4D1C-AED7-FAA7D744D71E}"/>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86408202-D3B4-402D-BC69-53C3509E8A7B}"/>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5CF397F4-2EE2-483E-8C39-8DB6BD10781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2" name="Straight Connector 21">
            <a:extLst>
              <a:ext uri="{FF2B5EF4-FFF2-40B4-BE49-F238E27FC236}">
                <a16:creationId xmlns:a16="http://schemas.microsoft.com/office/drawing/2014/main" id="{1208D043-EF97-4765-9F13-A77BC3793B55}"/>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84092946-3931-41BA-A9C4-E37BA2482561}"/>
              </a:ext>
            </a:extLst>
          </p:cNvPr>
          <p:cNvSpPr>
            <a:spLocks noGrp="1" noChangeAspect="1"/>
          </p:cNvSpPr>
          <p:nvPr>
            <p:ph type="pic" sz="quarter" idx="36"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9" name="Text Placeholder 21">
            <a:extLst>
              <a:ext uri="{FF2B5EF4-FFF2-40B4-BE49-F238E27FC236}">
                <a16:creationId xmlns:a16="http://schemas.microsoft.com/office/drawing/2014/main" id="{7A2A35E2-8BA7-45B3-B02C-B531B503587A}"/>
              </a:ext>
            </a:extLst>
          </p:cNvPr>
          <p:cNvSpPr>
            <a:spLocks noGrp="1"/>
          </p:cNvSpPr>
          <p:nvPr>
            <p:ph type="body" sz="quarter" idx="37"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B0D928C5-7B1B-4A74-A1EB-B0C408189CAC}"/>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1" name="Straight Connector 30">
            <a:extLst>
              <a:ext uri="{FF2B5EF4-FFF2-40B4-BE49-F238E27FC236}">
                <a16:creationId xmlns:a16="http://schemas.microsoft.com/office/drawing/2014/main" id="{0207CEA5-E0D9-46EA-99DE-2685FB0C8C09}"/>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2" name="Picture Placeholder 2">
            <a:extLst>
              <a:ext uri="{FF2B5EF4-FFF2-40B4-BE49-F238E27FC236}">
                <a16:creationId xmlns:a16="http://schemas.microsoft.com/office/drawing/2014/main" id="{E9839675-3836-4943-9E7E-492470598773}"/>
              </a:ext>
            </a:extLst>
          </p:cNvPr>
          <p:cNvSpPr>
            <a:spLocks noGrp="1" noChangeAspect="1"/>
          </p:cNvSpPr>
          <p:nvPr>
            <p:ph type="pic" sz="quarter" idx="39"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3" name="Text Placeholder 21">
            <a:extLst>
              <a:ext uri="{FF2B5EF4-FFF2-40B4-BE49-F238E27FC236}">
                <a16:creationId xmlns:a16="http://schemas.microsoft.com/office/drawing/2014/main" id="{987833E9-276C-4353-BF31-4FC33134EEAE}"/>
              </a:ext>
            </a:extLst>
          </p:cNvPr>
          <p:cNvSpPr>
            <a:spLocks noGrp="1"/>
          </p:cNvSpPr>
          <p:nvPr>
            <p:ph type="body" sz="quarter" idx="40"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4" name="Text Placeholder 21">
            <a:extLst>
              <a:ext uri="{FF2B5EF4-FFF2-40B4-BE49-F238E27FC236}">
                <a16:creationId xmlns:a16="http://schemas.microsoft.com/office/drawing/2014/main" id="{4565DAAC-922E-4C75-A762-C6B54070F7DC}"/>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 name="Date Placeholder 1">
            <a:extLst>
              <a:ext uri="{FF2B5EF4-FFF2-40B4-BE49-F238E27FC236}">
                <a16:creationId xmlns:a16="http://schemas.microsoft.com/office/drawing/2014/main" id="{64152A40-3236-4179-B49C-87A3D7BC08AE}"/>
              </a:ext>
            </a:extLst>
          </p:cNvPr>
          <p:cNvSpPr>
            <a:spLocks noGrp="1"/>
          </p:cNvSpPr>
          <p:nvPr>
            <p:ph type="dt" sz="half" idx="33"/>
          </p:nvPr>
        </p:nvSpPr>
        <p:spPr/>
        <p:txBody>
          <a:bodyPr/>
          <a:lstStyle/>
          <a:p>
            <a:endParaRPr lang="en-US" dirty="0"/>
          </a:p>
        </p:txBody>
      </p:sp>
      <p:sp>
        <p:nvSpPr>
          <p:cNvPr id="4" name="Footer Placeholder 3">
            <a:extLst>
              <a:ext uri="{FF2B5EF4-FFF2-40B4-BE49-F238E27FC236}">
                <a16:creationId xmlns:a16="http://schemas.microsoft.com/office/drawing/2014/main" id="{1E62B82D-A671-4796-A114-2599E09D8AE8}"/>
              </a:ext>
            </a:extLst>
          </p:cNvPr>
          <p:cNvSpPr>
            <a:spLocks noGrp="1"/>
          </p:cNvSpPr>
          <p:nvPr>
            <p:ph type="ftr" sz="quarter" idx="34"/>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36C4B43C-1D2D-404F-92BC-448CE6510465}"/>
              </a:ext>
            </a:extLst>
          </p:cNvPr>
          <p:cNvSpPr>
            <a:spLocks noGrp="1"/>
          </p:cNvSpPr>
          <p:nvPr>
            <p:ph type="sldNum" sz="quarter" idx="35"/>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39087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cons + Short Copy_Dark_Pilla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34597-F0DA-415C-9C42-46D6BB9B4954}"/>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18" name="Picture Placeholder 2">
            <a:extLst>
              <a:ext uri="{FF2B5EF4-FFF2-40B4-BE49-F238E27FC236}">
                <a16:creationId xmlns:a16="http://schemas.microsoft.com/office/drawing/2014/main" id="{8593A994-084C-494E-83B9-3FEC1A3F8455}"/>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46D9000E-F3EF-469F-A9F0-12A19F393519}"/>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DB316DBB-DBD3-4428-8300-61FAA5E3C52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2" name="Picture Placeholder 2">
            <a:extLst>
              <a:ext uri="{FF2B5EF4-FFF2-40B4-BE49-F238E27FC236}">
                <a16:creationId xmlns:a16="http://schemas.microsoft.com/office/drawing/2014/main" id="{31AA0400-9FB5-46F6-9A3A-DDD9A814FE4D}"/>
              </a:ext>
            </a:extLst>
          </p:cNvPr>
          <p:cNvSpPr>
            <a:spLocks noGrp="1" noChangeAspect="1"/>
          </p:cNvSpPr>
          <p:nvPr>
            <p:ph type="pic" sz="quarter" idx="36"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AEF42C78-2D5B-4768-930A-2D837345B3EA}"/>
              </a:ext>
            </a:extLst>
          </p:cNvPr>
          <p:cNvSpPr>
            <a:spLocks noGrp="1"/>
          </p:cNvSpPr>
          <p:nvPr>
            <p:ph type="body" sz="quarter" idx="37"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F5A848F4-8F76-4123-B7A3-ED9398FAA905}"/>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30" name="Picture Placeholder 2">
            <a:extLst>
              <a:ext uri="{FF2B5EF4-FFF2-40B4-BE49-F238E27FC236}">
                <a16:creationId xmlns:a16="http://schemas.microsoft.com/office/drawing/2014/main" id="{95D81299-732D-4C23-9F4E-95D01A891C99}"/>
              </a:ext>
            </a:extLst>
          </p:cNvPr>
          <p:cNvSpPr>
            <a:spLocks noGrp="1" noChangeAspect="1"/>
          </p:cNvSpPr>
          <p:nvPr>
            <p:ph type="pic" sz="quarter" idx="39"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669788B4-B136-4222-9FBE-A5C23CC502F4}"/>
              </a:ext>
            </a:extLst>
          </p:cNvPr>
          <p:cNvSpPr>
            <a:spLocks noGrp="1"/>
          </p:cNvSpPr>
          <p:nvPr>
            <p:ph type="body" sz="quarter" idx="40"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46916CAE-7ABC-41BB-8FA1-8C7E1EBDEEFA}"/>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FA414811-F24C-4D5C-B970-0D6AC8A3B91A}"/>
              </a:ext>
            </a:extLst>
          </p:cNvPr>
          <p:cNvSpPr>
            <a:spLocks noGrp="1"/>
          </p:cNvSpPr>
          <p:nvPr>
            <p:ph type="dt" sz="half" idx="33"/>
          </p:nvPr>
        </p:nvSpPr>
        <p:spPr/>
        <p:txBody>
          <a:bodyPr/>
          <a:lstStyle>
            <a:lvl1pPr>
              <a:defRPr>
                <a:solidFill>
                  <a:schemeClr val="tx1"/>
                </a:solidFill>
              </a:defRPr>
            </a:lvl1pPr>
          </a:lstStyle>
          <a:p>
            <a:endParaRPr lang="en-US" dirty="0"/>
          </a:p>
        </p:txBody>
      </p:sp>
      <p:sp>
        <p:nvSpPr>
          <p:cNvPr id="9" name="Footer Placeholder 8">
            <a:extLst>
              <a:ext uri="{FF2B5EF4-FFF2-40B4-BE49-F238E27FC236}">
                <a16:creationId xmlns:a16="http://schemas.microsoft.com/office/drawing/2014/main" id="{C4C99B0C-C483-43A5-82A5-71B299B28216}"/>
              </a:ext>
            </a:extLst>
          </p:cNvPr>
          <p:cNvSpPr>
            <a:spLocks noGrp="1"/>
          </p:cNvSpPr>
          <p:nvPr>
            <p:ph type="ftr" sz="quarter" idx="34"/>
          </p:nvPr>
        </p:nvSpPr>
        <p:spPr/>
        <p:txBody>
          <a:bodyPr/>
          <a:lstStyle>
            <a:lvl1pPr>
              <a:defRPr>
                <a:solidFill>
                  <a:schemeClr val="tx1"/>
                </a:solidFill>
              </a:defRPr>
            </a:lvl1pPr>
          </a:lstStyle>
          <a:p>
            <a:r>
              <a:rPr lang="en-US"/>
              <a:t>Copyright © 2024, Oracle and/or its affiliates</a:t>
            </a:r>
            <a:endParaRPr lang="en-US" dirty="0"/>
          </a:p>
        </p:txBody>
      </p:sp>
      <p:sp>
        <p:nvSpPr>
          <p:cNvPr id="10" name="Slide Number Placeholder 9">
            <a:extLst>
              <a:ext uri="{FF2B5EF4-FFF2-40B4-BE49-F238E27FC236}">
                <a16:creationId xmlns:a16="http://schemas.microsoft.com/office/drawing/2014/main" id="{7E30F116-EC8B-45DB-8CCA-C859D424AC35}"/>
              </a:ext>
            </a:extLst>
          </p:cNvPr>
          <p:cNvSpPr>
            <a:spLocks noGrp="1"/>
          </p:cNvSpPr>
          <p:nvPr>
            <p:ph type="sldNum" sz="quarter" idx="35"/>
          </p:nvPr>
        </p:nvSpPr>
        <p:spPr/>
        <p:txBody>
          <a:bodyPr/>
          <a:lstStyle>
            <a:lvl1pPr>
              <a:defRPr>
                <a:solidFill>
                  <a:schemeClr val="tx1"/>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34180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cons + Short Copy_Light_Pilla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AE6A-87E3-45CD-AE2C-8E5F2CF1386E}"/>
              </a:ext>
            </a:extLst>
          </p:cNvPr>
          <p:cNvSpPr>
            <a:spLocks noGrp="1"/>
          </p:cNvSpPr>
          <p:nvPr>
            <p:ph type="title" hasCustomPrompt="1"/>
          </p:nvPr>
        </p:nvSpPr>
        <p:spPr/>
        <p:txBody>
          <a:bodyPr/>
          <a:lstStyle/>
          <a:p>
            <a:r>
              <a:rPr lang="en-US" dirty="0"/>
              <a:t>Title</a:t>
            </a:r>
          </a:p>
        </p:txBody>
      </p:sp>
      <p:sp>
        <p:nvSpPr>
          <p:cNvPr id="47" name="Picture Placeholder 2">
            <a:extLst>
              <a:ext uri="{FF2B5EF4-FFF2-40B4-BE49-F238E27FC236}">
                <a16:creationId xmlns:a16="http://schemas.microsoft.com/office/drawing/2014/main" id="{313F1EAC-B301-473A-AD95-F8C3859C19A8}"/>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F1B2E212-34BB-4E8E-BEAF-2DDF0F6400A9}"/>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016DEDB-C400-424F-A8CD-9D1BCC54183E}"/>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0" name="Straight Connector 49">
            <a:extLst>
              <a:ext uri="{FF2B5EF4-FFF2-40B4-BE49-F238E27FC236}">
                <a16:creationId xmlns:a16="http://schemas.microsoft.com/office/drawing/2014/main" id="{18BA7BE4-F3CB-4640-B753-3BEBB62A39CB}"/>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1" name="Picture Placeholder 2">
            <a:extLst>
              <a:ext uri="{FF2B5EF4-FFF2-40B4-BE49-F238E27FC236}">
                <a16:creationId xmlns:a16="http://schemas.microsoft.com/office/drawing/2014/main" id="{58DE9C05-900D-4C3A-93DB-9F7E631D97A1}"/>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2" name="Text Placeholder 21">
            <a:extLst>
              <a:ext uri="{FF2B5EF4-FFF2-40B4-BE49-F238E27FC236}">
                <a16:creationId xmlns:a16="http://schemas.microsoft.com/office/drawing/2014/main" id="{5FE354A9-6414-41BB-8478-BAAE08CC3F9C}"/>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FF6EC755-0506-4DBE-AD42-BDB213FA694A}"/>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4" name="Straight Connector 53">
            <a:extLst>
              <a:ext uri="{FF2B5EF4-FFF2-40B4-BE49-F238E27FC236}">
                <a16:creationId xmlns:a16="http://schemas.microsoft.com/office/drawing/2014/main" id="{2F5A25DE-CAEE-42E8-8DDA-EE3267700F8C}"/>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5" name="Picture Placeholder 2">
            <a:extLst>
              <a:ext uri="{FF2B5EF4-FFF2-40B4-BE49-F238E27FC236}">
                <a16:creationId xmlns:a16="http://schemas.microsoft.com/office/drawing/2014/main" id="{5CB0A0C8-7286-440D-98B3-A10AE57EBDBE}"/>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6" name="Text Placeholder 21">
            <a:extLst>
              <a:ext uri="{FF2B5EF4-FFF2-40B4-BE49-F238E27FC236}">
                <a16:creationId xmlns:a16="http://schemas.microsoft.com/office/drawing/2014/main" id="{AB2A756C-EDBA-47FB-895C-41FB8A2EA99E}"/>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B06CB9CA-24AC-4A96-8E2D-4BC36DF528D3}"/>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32" name="Date Placeholder 2">
            <a:extLst>
              <a:ext uri="{FF2B5EF4-FFF2-40B4-BE49-F238E27FC236}">
                <a16:creationId xmlns:a16="http://schemas.microsoft.com/office/drawing/2014/main" id="{3CBECBD4-ABDA-8841-890C-835D88C9F532}"/>
              </a:ext>
            </a:extLst>
          </p:cNvPr>
          <p:cNvSpPr>
            <a:spLocks noGrp="1"/>
          </p:cNvSpPr>
          <p:nvPr>
            <p:ph type="dt" sz="half" idx="10"/>
          </p:nvPr>
        </p:nvSpPr>
        <p:spPr>
          <a:xfrm>
            <a:off x="6873138" y="6425604"/>
            <a:ext cx="2743200" cy="363500"/>
          </a:xfrm>
        </p:spPr>
        <p:txBody>
          <a:bodyPr/>
          <a:lstStyle/>
          <a:p>
            <a:endParaRPr lang="en-US" dirty="0"/>
          </a:p>
        </p:txBody>
      </p:sp>
      <p:sp>
        <p:nvSpPr>
          <p:cNvPr id="33" name="Footer Placeholder 3">
            <a:extLst>
              <a:ext uri="{FF2B5EF4-FFF2-40B4-BE49-F238E27FC236}">
                <a16:creationId xmlns:a16="http://schemas.microsoft.com/office/drawing/2014/main" id="{E2BEFF80-EFDD-8744-9541-5EFD70D68EFC}"/>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4" name="Slide Number Placeholder 4">
            <a:extLst>
              <a:ext uri="{FF2B5EF4-FFF2-40B4-BE49-F238E27FC236}">
                <a16:creationId xmlns:a16="http://schemas.microsoft.com/office/drawing/2014/main" id="{AF96A26F-5B58-2945-89EA-710948DCA0E7}"/>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14032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cons + Short Copy_Sand_Pil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99DF-AF7F-49C3-8EB9-917DC91038AA}"/>
              </a:ext>
            </a:extLst>
          </p:cNvPr>
          <p:cNvSpPr>
            <a:spLocks noGrp="1"/>
          </p:cNvSpPr>
          <p:nvPr>
            <p:ph type="title" hasCustomPrompt="1"/>
          </p:nvPr>
        </p:nvSpPr>
        <p:spPr/>
        <p:txBody>
          <a:bodyPr/>
          <a:lstStyle/>
          <a:p>
            <a:r>
              <a:rPr lang="en-US" dirty="0"/>
              <a:t>Title</a:t>
            </a:r>
          </a:p>
        </p:txBody>
      </p:sp>
      <p:sp>
        <p:nvSpPr>
          <p:cNvPr id="22" name="Picture Placeholder 2">
            <a:extLst>
              <a:ext uri="{FF2B5EF4-FFF2-40B4-BE49-F238E27FC236}">
                <a16:creationId xmlns:a16="http://schemas.microsoft.com/office/drawing/2014/main" id="{22DF1160-B5D2-4CF6-A4AF-4DA9FC5AA849}"/>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DF80AD46-A073-4516-92F2-FB8032E4D656}"/>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19A668A0-F5A6-42DA-B4E0-03BCCDE593D7}"/>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0" name="Straight Connector 29">
            <a:extLst>
              <a:ext uri="{FF2B5EF4-FFF2-40B4-BE49-F238E27FC236}">
                <a16:creationId xmlns:a16="http://schemas.microsoft.com/office/drawing/2014/main" id="{A4CF0907-FD24-4F9B-AAFB-E72F1CFCAC07}"/>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1" name="Picture Placeholder 2">
            <a:extLst>
              <a:ext uri="{FF2B5EF4-FFF2-40B4-BE49-F238E27FC236}">
                <a16:creationId xmlns:a16="http://schemas.microsoft.com/office/drawing/2014/main" id="{906C6988-4AAA-4BC6-8080-01BE121C21DB}"/>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2" name="Text Placeholder 21">
            <a:extLst>
              <a:ext uri="{FF2B5EF4-FFF2-40B4-BE49-F238E27FC236}">
                <a16:creationId xmlns:a16="http://schemas.microsoft.com/office/drawing/2014/main" id="{48729E7A-9531-404B-B548-6BE30BA29FEB}"/>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3" name="Text Placeholder 21">
            <a:extLst>
              <a:ext uri="{FF2B5EF4-FFF2-40B4-BE49-F238E27FC236}">
                <a16:creationId xmlns:a16="http://schemas.microsoft.com/office/drawing/2014/main" id="{9A89908D-ED8C-4AA4-A5F2-E196E9087AE7}"/>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4" name="Straight Connector 33">
            <a:extLst>
              <a:ext uri="{FF2B5EF4-FFF2-40B4-BE49-F238E27FC236}">
                <a16:creationId xmlns:a16="http://schemas.microsoft.com/office/drawing/2014/main" id="{33E07A8D-1A47-4290-8B3C-F34E72FB6B0A}"/>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5" name="Picture Placeholder 2">
            <a:extLst>
              <a:ext uri="{FF2B5EF4-FFF2-40B4-BE49-F238E27FC236}">
                <a16:creationId xmlns:a16="http://schemas.microsoft.com/office/drawing/2014/main" id="{DD15226E-5A08-4DAC-B128-5BF824EF0E85}"/>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6" name="Text Placeholder 21">
            <a:extLst>
              <a:ext uri="{FF2B5EF4-FFF2-40B4-BE49-F238E27FC236}">
                <a16:creationId xmlns:a16="http://schemas.microsoft.com/office/drawing/2014/main" id="{DD895366-ECA5-45EA-A6F3-8651019342DC}"/>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7" name="Text Placeholder 21">
            <a:extLst>
              <a:ext uri="{FF2B5EF4-FFF2-40B4-BE49-F238E27FC236}">
                <a16:creationId xmlns:a16="http://schemas.microsoft.com/office/drawing/2014/main" id="{2516EF13-E485-4633-8505-5D4AA6CCF4FD}"/>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p>
            <a:endParaRPr lang="en-US"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42863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4 Icons + Short Copy_S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F608-ABD7-4DB7-BA98-0A26948500E6}"/>
              </a:ext>
            </a:extLst>
          </p:cNvPr>
          <p:cNvSpPr>
            <a:spLocks noGrp="1"/>
          </p:cNvSpPr>
          <p:nvPr>
            <p:ph type="title" hasCustomPrompt="1"/>
          </p:nvPr>
        </p:nvSpPr>
        <p:spPr/>
        <p:txBody>
          <a:bodyPr/>
          <a:lstStyle/>
          <a:p>
            <a:r>
              <a:rPr lang="en-US" dirty="0"/>
              <a:t>Title</a:t>
            </a:r>
          </a:p>
        </p:txBody>
      </p:sp>
      <p:sp>
        <p:nvSpPr>
          <p:cNvPr id="28" name="Picture Placeholder 2">
            <a:extLst>
              <a:ext uri="{FF2B5EF4-FFF2-40B4-BE49-F238E27FC236}">
                <a16:creationId xmlns:a16="http://schemas.microsoft.com/office/drawing/2014/main" id="{6A00587F-510C-744D-8CE2-C94F7349AC39}"/>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7" name="Text Placeholder 21">
            <a:extLst>
              <a:ext uri="{FF2B5EF4-FFF2-40B4-BE49-F238E27FC236}">
                <a16:creationId xmlns:a16="http://schemas.microsoft.com/office/drawing/2014/main" id="{FA16CA9C-ED56-5A4C-9F26-7D2EB66CA69E}"/>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6" name="Text Placeholder 21">
            <a:extLst>
              <a:ext uri="{FF2B5EF4-FFF2-40B4-BE49-F238E27FC236}">
                <a16:creationId xmlns:a16="http://schemas.microsoft.com/office/drawing/2014/main" id="{88B9FD16-E5E3-A049-A29F-5438307E145E}"/>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9" name="Straight Connector 28">
            <a:extLst>
              <a:ext uri="{FF2B5EF4-FFF2-40B4-BE49-F238E27FC236}">
                <a16:creationId xmlns:a16="http://schemas.microsoft.com/office/drawing/2014/main" id="{D69E3C70-4FE1-1D46-A5F9-BE7096233BC6}"/>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BD22DD86-A0C9-42EA-80BD-9B8CDAB8E9F4}"/>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E5D93A6D-47F8-4854-A7A7-2673F12221B8}"/>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328ADFF8-9368-4377-869F-DDF1445AD16B}"/>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3" name="Straight Connector 32">
            <a:extLst>
              <a:ext uri="{FF2B5EF4-FFF2-40B4-BE49-F238E27FC236}">
                <a16:creationId xmlns:a16="http://schemas.microsoft.com/office/drawing/2014/main" id="{98DAC597-C38B-794D-8A01-416446A4D3CC}"/>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2E2F7A13-FC91-4E55-8FB8-90C3B5F5E6BB}"/>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1" name="Text Placeholder 21">
            <a:extLst>
              <a:ext uri="{FF2B5EF4-FFF2-40B4-BE49-F238E27FC236}">
                <a16:creationId xmlns:a16="http://schemas.microsoft.com/office/drawing/2014/main" id="{1B0A9521-6985-4581-8AFF-8FB9B4A4721B}"/>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2" name="Text Placeholder 21">
            <a:extLst>
              <a:ext uri="{FF2B5EF4-FFF2-40B4-BE49-F238E27FC236}">
                <a16:creationId xmlns:a16="http://schemas.microsoft.com/office/drawing/2014/main" id="{B01F5F47-D398-41EC-BFBB-2A47F258F0B4}"/>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C89E8E33-9880-7F40-8DC7-25AFD98C1D03}"/>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3" name="Picture Placeholder 2">
            <a:extLst>
              <a:ext uri="{FF2B5EF4-FFF2-40B4-BE49-F238E27FC236}">
                <a16:creationId xmlns:a16="http://schemas.microsoft.com/office/drawing/2014/main" id="{01C6A969-BFB8-45D7-9B4C-DAE4B0BCDE05}"/>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4" name="Text Placeholder 21">
            <a:extLst>
              <a:ext uri="{FF2B5EF4-FFF2-40B4-BE49-F238E27FC236}">
                <a16:creationId xmlns:a16="http://schemas.microsoft.com/office/drawing/2014/main" id="{26426E70-7BE9-4A03-9DE9-81D904FD9EE8}"/>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5" name="Text Placeholder 21">
            <a:extLst>
              <a:ext uri="{FF2B5EF4-FFF2-40B4-BE49-F238E27FC236}">
                <a16:creationId xmlns:a16="http://schemas.microsoft.com/office/drawing/2014/main" id="{5EEFABDA-946E-4827-91F8-4CAF3525B8CB}"/>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lvl1pPr>
              <a:defRPr>
                <a:solidFill>
                  <a:srgbClr val="8B8580"/>
                </a:solidFill>
              </a:defRPr>
            </a:lvl1pPr>
          </a:lstStyle>
          <a:p>
            <a:endParaRPr lang="en-US"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lvl1pPr>
              <a:defRPr>
                <a:solidFill>
                  <a:srgbClr val="8B8580"/>
                </a:solidFill>
              </a:defRPr>
            </a:lvl1pPr>
          </a:lstStyle>
          <a:p>
            <a:r>
              <a:rPr lang="en-US"/>
              <a:t>Copyright © 2024,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lvl1pPr>
              <a:defRPr>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0061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userDrawn="1">
          <p15:clr>
            <a:srgbClr val="FBAE40"/>
          </p15:clr>
        </p15:guide>
        <p15:guide id="2" pos="3840">
          <p15:clr>
            <a:srgbClr val="FBAE40"/>
          </p15:clr>
        </p15:guide>
        <p15:guide id="3" pos="686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cons + Short Copy_Sand_Pil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EF0E-4F72-4EF1-A71E-DECD3948F728}"/>
              </a:ext>
            </a:extLst>
          </p:cNvPr>
          <p:cNvSpPr>
            <a:spLocks noGrp="1"/>
          </p:cNvSpPr>
          <p:nvPr>
            <p:ph type="title" hasCustomPrompt="1"/>
          </p:nvPr>
        </p:nvSpPr>
        <p:spPr/>
        <p:txBody>
          <a:bodyPr/>
          <a:lstStyle/>
          <a:p>
            <a:r>
              <a:rPr lang="en-US" dirty="0"/>
              <a:t>Title</a:t>
            </a:r>
          </a:p>
        </p:txBody>
      </p:sp>
      <p:sp>
        <p:nvSpPr>
          <p:cNvPr id="3" name="Date Placeholder 2">
            <a:extLst>
              <a:ext uri="{FF2B5EF4-FFF2-40B4-BE49-F238E27FC236}">
                <a16:creationId xmlns:a16="http://schemas.microsoft.com/office/drawing/2014/main" id="{55BFD2CF-F5F8-4939-ABDC-FF0D51B30036}"/>
              </a:ext>
            </a:extLst>
          </p:cNvPr>
          <p:cNvSpPr>
            <a:spLocks noGrp="1"/>
          </p:cNvSpPr>
          <p:nvPr>
            <p:ph type="dt" sz="half" idx="50"/>
          </p:nvPr>
        </p:nvSpPr>
        <p:spPr/>
        <p:txBody>
          <a:bodyPr/>
          <a:lstStyle/>
          <a:p>
            <a:endParaRPr lang="en-US" dirty="0"/>
          </a:p>
        </p:txBody>
      </p:sp>
      <p:sp>
        <p:nvSpPr>
          <p:cNvPr id="4" name="Footer Placeholder 3">
            <a:extLst>
              <a:ext uri="{FF2B5EF4-FFF2-40B4-BE49-F238E27FC236}">
                <a16:creationId xmlns:a16="http://schemas.microsoft.com/office/drawing/2014/main" id="{D56D94F9-F635-4623-8E23-F4B12EA7A19D}"/>
              </a:ext>
            </a:extLst>
          </p:cNvPr>
          <p:cNvSpPr>
            <a:spLocks noGrp="1"/>
          </p:cNvSpPr>
          <p:nvPr>
            <p:ph type="ftr" sz="quarter" idx="51"/>
          </p:nvPr>
        </p:nvSpPr>
        <p:spPr/>
        <p:txBody>
          <a:bodyPr/>
          <a:lstStyle/>
          <a:p>
            <a:r>
              <a:rPr lang="en-US"/>
              <a:t>Copyright © 2024, Oracle and/or its affiliates</a:t>
            </a:r>
            <a:endParaRPr lang="en-US" dirty="0"/>
          </a:p>
        </p:txBody>
      </p:sp>
      <p:sp>
        <p:nvSpPr>
          <p:cNvPr id="5" name="Slide Number Placeholder 4">
            <a:extLst>
              <a:ext uri="{FF2B5EF4-FFF2-40B4-BE49-F238E27FC236}">
                <a16:creationId xmlns:a16="http://schemas.microsoft.com/office/drawing/2014/main" id="{7D75AA11-C9E1-4D0F-84B0-111A70382FCE}"/>
              </a:ext>
            </a:extLst>
          </p:cNvPr>
          <p:cNvSpPr>
            <a:spLocks noGrp="1"/>
          </p:cNvSpPr>
          <p:nvPr>
            <p:ph type="sldNum" sz="quarter" idx="52"/>
          </p:nvPr>
        </p:nvSpPr>
        <p:spPr/>
        <p:txBody>
          <a:bodyPr/>
          <a:lstStyle/>
          <a:p>
            <a:fld id="{345D60D9-5372-5F40-9443-0F9AE5BDC3C8}" type="slidenum">
              <a:rPr lang="en-US" smtClean="0"/>
              <a:pPr/>
              <a:t>‹#›</a:t>
            </a:fld>
            <a:endParaRPr lang="en-US" dirty="0"/>
          </a:p>
        </p:txBody>
      </p:sp>
      <p:sp>
        <p:nvSpPr>
          <p:cNvPr id="73" name="Picture Placeholder 2">
            <a:extLst>
              <a:ext uri="{FF2B5EF4-FFF2-40B4-BE49-F238E27FC236}">
                <a16:creationId xmlns:a16="http://schemas.microsoft.com/office/drawing/2014/main" id="{61AF99FB-F2C0-474B-991F-801E5DC10D79}"/>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74" name="Text Placeholder 21">
            <a:extLst>
              <a:ext uri="{FF2B5EF4-FFF2-40B4-BE49-F238E27FC236}">
                <a16:creationId xmlns:a16="http://schemas.microsoft.com/office/drawing/2014/main" id="{BF1D2C29-80A9-43FD-ABE6-494CAC14E124}"/>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75" name="Text Placeholder 21">
            <a:extLst>
              <a:ext uri="{FF2B5EF4-FFF2-40B4-BE49-F238E27FC236}">
                <a16:creationId xmlns:a16="http://schemas.microsoft.com/office/drawing/2014/main" id="{B36F55CA-4118-44A7-9150-8046881DE4C6}"/>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76" name="Straight Connector 75">
            <a:extLst>
              <a:ext uri="{FF2B5EF4-FFF2-40B4-BE49-F238E27FC236}">
                <a16:creationId xmlns:a16="http://schemas.microsoft.com/office/drawing/2014/main" id="{9D9D2B1E-FF63-466C-8C02-A5FA1BFDD0D9}"/>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77" name="Picture Placeholder 2">
            <a:extLst>
              <a:ext uri="{FF2B5EF4-FFF2-40B4-BE49-F238E27FC236}">
                <a16:creationId xmlns:a16="http://schemas.microsoft.com/office/drawing/2014/main" id="{5A2B5265-5F10-40C1-8CFE-E6022C5F38BE}"/>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78" name="Text Placeholder 21">
            <a:extLst>
              <a:ext uri="{FF2B5EF4-FFF2-40B4-BE49-F238E27FC236}">
                <a16:creationId xmlns:a16="http://schemas.microsoft.com/office/drawing/2014/main" id="{29351237-C133-431F-B07F-B067F10FC13F}"/>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79" name="Text Placeholder 21">
            <a:extLst>
              <a:ext uri="{FF2B5EF4-FFF2-40B4-BE49-F238E27FC236}">
                <a16:creationId xmlns:a16="http://schemas.microsoft.com/office/drawing/2014/main" id="{FB7131A0-4A10-437D-BCD1-7A47D4BCD9E9}"/>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80" name="Straight Connector 79">
            <a:extLst>
              <a:ext uri="{FF2B5EF4-FFF2-40B4-BE49-F238E27FC236}">
                <a16:creationId xmlns:a16="http://schemas.microsoft.com/office/drawing/2014/main" id="{F5FF32D8-D3B4-488E-B37F-961D9780696A}"/>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81" name="Picture Placeholder 2">
            <a:extLst>
              <a:ext uri="{FF2B5EF4-FFF2-40B4-BE49-F238E27FC236}">
                <a16:creationId xmlns:a16="http://schemas.microsoft.com/office/drawing/2014/main" id="{0EDAD860-D083-4FC1-8C88-4D8B2282654C}"/>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82" name="Text Placeholder 21">
            <a:extLst>
              <a:ext uri="{FF2B5EF4-FFF2-40B4-BE49-F238E27FC236}">
                <a16:creationId xmlns:a16="http://schemas.microsoft.com/office/drawing/2014/main" id="{3646D1A9-4811-49FA-B129-C813510682A5}"/>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83" name="Text Placeholder 21">
            <a:extLst>
              <a:ext uri="{FF2B5EF4-FFF2-40B4-BE49-F238E27FC236}">
                <a16:creationId xmlns:a16="http://schemas.microsoft.com/office/drawing/2014/main" id="{C45495AC-9DF6-4907-AFFC-B7300A479E33}"/>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84" name="Straight Connector 83">
            <a:extLst>
              <a:ext uri="{FF2B5EF4-FFF2-40B4-BE49-F238E27FC236}">
                <a16:creationId xmlns:a16="http://schemas.microsoft.com/office/drawing/2014/main" id="{FE1A3154-139F-4EB7-A636-1F4B10BE8D10}"/>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85" name="Picture Placeholder 2">
            <a:extLst>
              <a:ext uri="{FF2B5EF4-FFF2-40B4-BE49-F238E27FC236}">
                <a16:creationId xmlns:a16="http://schemas.microsoft.com/office/drawing/2014/main" id="{39E527CB-AEE5-4BCE-9EB6-4F9D11EEC334}"/>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86" name="Text Placeholder 21">
            <a:extLst>
              <a:ext uri="{FF2B5EF4-FFF2-40B4-BE49-F238E27FC236}">
                <a16:creationId xmlns:a16="http://schemas.microsoft.com/office/drawing/2014/main" id="{9E360BAD-A57A-4CC3-A94E-8F308A1AC1F5}"/>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87" name="Text Placeholder 21">
            <a:extLst>
              <a:ext uri="{FF2B5EF4-FFF2-40B4-BE49-F238E27FC236}">
                <a16:creationId xmlns:a16="http://schemas.microsoft.com/office/drawing/2014/main" id="{763DC311-A1AF-44C1-9FEC-685D0ADA2E08}"/>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Tree>
    <p:extLst>
      <p:ext uri="{BB962C8B-B14F-4D97-AF65-F5344CB8AC3E}">
        <p14:creationId xmlns:p14="http://schemas.microsoft.com/office/powerpoint/2010/main" val="8165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cons + Short Copy_Dark">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163D83-9A47-4D5C-AABD-A29530E46C7F}"/>
              </a:ext>
            </a:extLst>
          </p:cNvPr>
          <p:cNvSpPr>
            <a:spLocks noGrp="1"/>
          </p:cNvSpPr>
          <p:nvPr>
            <p:ph type="title" hasCustomPrompt="1"/>
          </p:nvPr>
        </p:nvSpPr>
        <p:spPr/>
        <p:txBody>
          <a:bodyPr/>
          <a:lstStyle>
            <a:lvl1pPr>
              <a:defRPr/>
            </a:lvl1pPr>
          </a:lstStyle>
          <a:p>
            <a:r>
              <a:rPr lang="en-US" dirty="0"/>
              <a:t>Title</a:t>
            </a:r>
          </a:p>
        </p:txBody>
      </p:sp>
      <p:sp>
        <p:nvSpPr>
          <p:cNvPr id="34" name="Picture Placeholder 2">
            <a:extLst>
              <a:ext uri="{FF2B5EF4-FFF2-40B4-BE49-F238E27FC236}">
                <a16:creationId xmlns:a16="http://schemas.microsoft.com/office/drawing/2014/main" id="{535D9B07-5CCD-4633-9BBB-6B1CF6B02D11}"/>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5" name="Text Placeholder 21">
            <a:extLst>
              <a:ext uri="{FF2B5EF4-FFF2-40B4-BE49-F238E27FC236}">
                <a16:creationId xmlns:a16="http://schemas.microsoft.com/office/drawing/2014/main" id="{7A03D670-5D7D-40DB-B490-577D155B9947}"/>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6" name="Text Placeholder 21">
            <a:extLst>
              <a:ext uri="{FF2B5EF4-FFF2-40B4-BE49-F238E27FC236}">
                <a16:creationId xmlns:a16="http://schemas.microsoft.com/office/drawing/2014/main" id="{02DEC9B3-0955-445A-B2B9-B974A1DC226A}"/>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F6DBD6DB-FFE3-47C0-9417-F70C84A1C142}"/>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8" name="Picture Placeholder 2">
            <a:extLst>
              <a:ext uri="{FF2B5EF4-FFF2-40B4-BE49-F238E27FC236}">
                <a16:creationId xmlns:a16="http://schemas.microsoft.com/office/drawing/2014/main" id="{82D6B20C-DAEF-4186-89F6-D085548450B1}"/>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9" name="Text Placeholder 21">
            <a:extLst>
              <a:ext uri="{FF2B5EF4-FFF2-40B4-BE49-F238E27FC236}">
                <a16:creationId xmlns:a16="http://schemas.microsoft.com/office/drawing/2014/main" id="{524EF0FE-21B3-42D1-9CAF-15133CF0F43F}"/>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0" name="Text Placeholder 21">
            <a:extLst>
              <a:ext uri="{FF2B5EF4-FFF2-40B4-BE49-F238E27FC236}">
                <a16:creationId xmlns:a16="http://schemas.microsoft.com/office/drawing/2014/main" id="{50EA4853-E789-4BEF-B6AB-163B8B32C923}"/>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6" name="Straight Connector 45">
            <a:extLst>
              <a:ext uri="{FF2B5EF4-FFF2-40B4-BE49-F238E27FC236}">
                <a16:creationId xmlns:a16="http://schemas.microsoft.com/office/drawing/2014/main" id="{3243E5FA-8BE4-43EC-A2F8-1D1038FDA730}"/>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4557EFEC-79EA-44FF-AFDC-5444DE97E270}"/>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8367E6DF-3F1C-4F0D-B7D0-BA164F7CDA96}"/>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8FC7C17A-9CA4-4639-8B71-24734C208B55}"/>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0" name="Straight Connector 49">
            <a:extLst>
              <a:ext uri="{FF2B5EF4-FFF2-40B4-BE49-F238E27FC236}">
                <a16:creationId xmlns:a16="http://schemas.microsoft.com/office/drawing/2014/main" id="{325C2CBC-4262-49E9-96CC-7DDBE2EF3347}"/>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1" name="Picture Placeholder 2">
            <a:extLst>
              <a:ext uri="{FF2B5EF4-FFF2-40B4-BE49-F238E27FC236}">
                <a16:creationId xmlns:a16="http://schemas.microsoft.com/office/drawing/2014/main" id="{D26C9268-637F-4D13-98F4-EEA8B6D1066E}"/>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2" name="Text Placeholder 21">
            <a:extLst>
              <a:ext uri="{FF2B5EF4-FFF2-40B4-BE49-F238E27FC236}">
                <a16:creationId xmlns:a16="http://schemas.microsoft.com/office/drawing/2014/main" id="{F123135A-7CEA-4BA6-80FE-CE3ABF301391}"/>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48A89F51-22DA-4805-B6AA-05968184F0D0}"/>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68654DE0-8623-4623-898F-E1783A8548F5}"/>
              </a:ext>
            </a:extLst>
          </p:cNvPr>
          <p:cNvSpPr>
            <a:spLocks noGrp="1"/>
          </p:cNvSpPr>
          <p:nvPr>
            <p:ph type="dt" sz="half" idx="50"/>
          </p:nvPr>
        </p:nvSpPr>
        <p:spPr/>
        <p:txBody>
          <a:bodyPr/>
          <a:lstStyle/>
          <a:p>
            <a:endParaRPr lang="en-US" dirty="0"/>
          </a:p>
        </p:txBody>
      </p:sp>
      <p:sp>
        <p:nvSpPr>
          <p:cNvPr id="9" name="Footer Placeholder 8">
            <a:extLst>
              <a:ext uri="{FF2B5EF4-FFF2-40B4-BE49-F238E27FC236}">
                <a16:creationId xmlns:a16="http://schemas.microsoft.com/office/drawing/2014/main" id="{983FCAD1-59C1-4629-8DAB-CAE3A2B8A8EA}"/>
              </a:ext>
            </a:extLst>
          </p:cNvPr>
          <p:cNvSpPr>
            <a:spLocks noGrp="1"/>
          </p:cNvSpPr>
          <p:nvPr>
            <p:ph type="ftr" sz="quarter" idx="51"/>
          </p:nvPr>
        </p:nvSpPr>
        <p:spPr/>
        <p:txBody>
          <a:bodyPr/>
          <a:lstStyle/>
          <a:p>
            <a:r>
              <a:rPr lang="en-US"/>
              <a:t>Copyright © 2024, Oracle and/or its affiliates</a:t>
            </a:r>
            <a:endParaRPr lang="en-US" dirty="0"/>
          </a:p>
        </p:txBody>
      </p:sp>
      <p:sp>
        <p:nvSpPr>
          <p:cNvPr id="10" name="Slide Number Placeholder 9">
            <a:extLst>
              <a:ext uri="{FF2B5EF4-FFF2-40B4-BE49-F238E27FC236}">
                <a16:creationId xmlns:a16="http://schemas.microsoft.com/office/drawing/2014/main" id="{EC995B8B-8AA5-4547-A08D-D93D428F27AB}"/>
              </a:ext>
            </a:extLst>
          </p:cNvPr>
          <p:cNvSpPr>
            <a:spLocks noGrp="1"/>
          </p:cNvSpPr>
          <p:nvPr>
            <p:ph type="sldNum" sz="quarter" idx="5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827757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ttern_Sand_Text">
    <p:bg>
      <p:bgPr>
        <a:solidFill>
          <a:srgbClr val="F1EFED">
            <a:alpha val="60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74BD85-F9D0-5D4B-BF63-85726AB49AEE}"/>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7E4FA7C6-669E-624A-884A-F0F85ED160B7}"/>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F21C5126-51F7-754B-9172-11C632C6B204}"/>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822EAEF-BA0B-4832-B9D9-9184A6C16D2C}"/>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66DA69E3-7676-46C3-B431-17E557E83B21}"/>
              </a:ext>
            </a:extLst>
          </p:cNvPr>
          <p:cNvSpPr>
            <a:spLocks noGrp="1"/>
          </p:cNvSpPr>
          <p:nvPr>
            <p:ph type="ftr" sz="quarter" idx="15"/>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7AC01772-5B1E-4E6E-9A48-6D8CBC86899E}"/>
              </a:ext>
            </a:extLst>
          </p:cNvPr>
          <p:cNvSpPr>
            <a:spLocks noGrp="1"/>
          </p:cNvSpPr>
          <p:nvPr>
            <p:ph type="dt" sz="half" idx="14"/>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00099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cons + Short Copy_Dark_Pilla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CE1DA-7195-4605-89FA-5450EE716109}"/>
              </a:ext>
            </a:extLst>
          </p:cNvPr>
          <p:cNvSpPr>
            <a:spLocks noGrp="1"/>
          </p:cNvSpPr>
          <p:nvPr>
            <p:ph type="title" hasCustomPrompt="1"/>
          </p:nvPr>
        </p:nvSpPr>
        <p:spPr/>
        <p:txBody>
          <a:bodyPr/>
          <a:lstStyle>
            <a:lvl1pPr>
              <a:defRPr/>
            </a:lvl1pPr>
          </a:lstStyle>
          <a:p>
            <a:r>
              <a:rPr lang="en-US" dirty="0"/>
              <a:t>Title</a:t>
            </a:r>
          </a:p>
        </p:txBody>
      </p:sp>
      <p:sp>
        <p:nvSpPr>
          <p:cNvPr id="35" name="Picture Placeholder 2">
            <a:extLst>
              <a:ext uri="{FF2B5EF4-FFF2-40B4-BE49-F238E27FC236}">
                <a16:creationId xmlns:a16="http://schemas.microsoft.com/office/drawing/2014/main" id="{46CCE7F5-A09E-4DCD-9700-329F834F34A6}"/>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6" name="Text Placeholder 21">
            <a:extLst>
              <a:ext uri="{FF2B5EF4-FFF2-40B4-BE49-F238E27FC236}">
                <a16:creationId xmlns:a16="http://schemas.microsoft.com/office/drawing/2014/main" id="{D9BB3EDA-A547-44C0-A7BE-0B67A3705535}"/>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7" name="Text Placeholder 21">
            <a:extLst>
              <a:ext uri="{FF2B5EF4-FFF2-40B4-BE49-F238E27FC236}">
                <a16:creationId xmlns:a16="http://schemas.microsoft.com/office/drawing/2014/main" id="{82897315-8CC7-4D52-B2FB-3F536CD46AB7}"/>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8" name="Straight Connector 37">
            <a:extLst>
              <a:ext uri="{FF2B5EF4-FFF2-40B4-BE49-F238E27FC236}">
                <a16:creationId xmlns:a16="http://schemas.microsoft.com/office/drawing/2014/main" id="{F6984BE9-3B60-4190-88C0-D83FEB316373}"/>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2D404F8A-5728-4FFA-90D0-2C0C0B21B249}"/>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0" name="Text Placeholder 21">
            <a:extLst>
              <a:ext uri="{FF2B5EF4-FFF2-40B4-BE49-F238E27FC236}">
                <a16:creationId xmlns:a16="http://schemas.microsoft.com/office/drawing/2014/main" id="{9A5DE7EA-6E4E-46AF-BD5C-674D131CAFFE}"/>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8975B778-9BA6-4B49-9EE6-E6A303C1DAC3}"/>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2" name="Straight Connector 41">
            <a:extLst>
              <a:ext uri="{FF2B5EF4-FFF2-40B4-BE49-F238E27FC236}">
                <a16:creationId xmlns:a16="http://schemas.microsoft.com/office/drawing/2014/main" id="{177F2562-E476-443F-80EF-B5936DB731E3}"/>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3" name="Picture Placeholder 2">
            <a:extLst>
              <a:ext uri="{FF2B5EF4-FFF2-40B4-BE49-F238E27FC236}">
                <a16:creationId xmlns:a16="http://schemas.microsoft.com/office/drawing/2014/main" id="{2810B0A0-AA79-4D46-A4B5-3612555DB820}"/>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4" name="Text Placeholder 21">
            <a:extLst>
              <a:ext uri="{FF2B5EF4-FFF2-40B4-BE49-F238E27FC236}">
                <a16:creationId xmlns:a16="http://schemas.microsoft.com/office/drawing/2014/main" id="{76436B20-D0FC-4275-A0F2-17AC7793CAAA}"/>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5" name="Text Placeholder 21">
            <a:extLst>
              <a:ext uri="{FF2B5EF4-FFF2-40B4-BE49-F238E27FC236}">
                <a16:creationId xmlns:a16="http://schemas.microsoft.com/office/drawing/2014/main" id="{119F9781-9736-40F7-B970-B5CF0A367C10}"/>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6" name="Straight Connector 45">
            <a:extLst>
              <a:ext uri="{FF2B5EF4-FFF2-40B4-BE49-F238E27FC236}">
                <a16:creationId xmlns:a16="http://schemas.microsoft.com/office/drawing/2014/main" id="{F566D2BA-0792-4A88-BE88-09999418A0FC}"/>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4281C896-D582-4412-ACBE-5224EC94E5AC}"/>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A06B7915-6934-4778-9B06-0B63A21157AC}"/>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47667F61-D8C0-4CFD-9F2C-77FF6AFFD197}"/>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4" name="Date Placeholder 3">
            <a:extLst>
              <a:ext uri="{FF2B5EF4-FFF2-40B4-BE49-F238E27FC236}">
                <a16:creationId xmlns:a16="http://schemas.microsoft.com/office/drawing/2014/main" id="{1467208D-BE66-4851-B1B8-1416EEBED18B}"/>
              </a:ext>
            </a:extLst>
          </p:cNvPr>
          <p:cNvSpPr>
            <a:spLocks noGrp="1"/>
          </p:cNvSpPr>
          <p:nvPr>
            <p:ph type="dt" sz="half" idx="50"/>
          </p:nvPr>
        </p:nvSpPr>
        <p:spPr/>
        <p:txBody>
          <a:bodyPr/>
          <a:lstStyle/>
          <a:p>
            <a:endParaRPr lang="en-US" dirty="0"/>
          </a:p>
        </p:txBody>
      </p:sp>
      <p:sp>
        <p:nvSpPr>
          <p:cNvPr id="5" name="Footer Placeholder 4">
            <a:extLst>
              <a:ext uri="{FF2B5EF4-FFF2-40B4-BE49-F238E27FC236}">
                <a16:creationId xmlns:a16="http://schemas.microsoft.com/office/drawing/2014/main" id="{980EEEE0-ADEE-4E28-A72C-7C5C7E5FD67E}"/>
              </a:ext>
            </a:extLst>
          </p:cNvPr>
          <p:cNvSpPr>
            <a:spLocks noGrp="1"/>
          </p:cNvSpPr>
          <p:nvPr>
            <p:ph type="ftr" sz="quarter" idx="51"/>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57E5792B-99EA-437A-A8C5-020DA8864709}"/>
              </a:ext>
            </a:extLst>
          </p:cNvPr>
          <p:cNvSpPr>
            <a:spLocks noGrp="1"/>
          </p:cNvSpPr>
          <p:nvPr>
            <p:ph type="sldNum" sz="quarter" idx="5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1169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cons + Short Copy_Light_Pillar">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FD9B2-05BD-4CBA-B8F0-2B0BE19643C9}"/>
              </a:ext>
            </a:extLst>
          </p:cNvPr>
          <p:cNvSpPr>
            <a:spLocks noGrp="1"/>
          </p:cNvSpPr>
          <p:nvPr>
            <p:ph type="title" hasCustomPrompt="1"/>
          </p:nvPr>
        </p:nvSpPr>
        <p:spPr/>
        <p:txBody>
          <a:bodyPr/>
          <a:lstStyle>
            <a:lvl1pPr>
              <a:defRPr>
                <a:solidFill>
                  <a:schemeClr val="accent5"/>
                </a:solidFill>
              </a:defRPr>
            </a:lvl1pPr>
          </a:lstStyle>
          <a:p>
            <a:r>
              <a:rPr lang="en-US" dirty="0"/>
              <a:t>Title</a:t>
            </a:r>
          </a:p>
        </p:txBody>
      </p:sp>
      <p:sp>
        <p:nvSpPr>
          <p:cNvPr id="34" name="Picture Placeholder 2">
            <a:extLst>
              <a:ext uri="{FF2B5EF4-FFF2-40B4-BE49-F238E27FC236}">
                <a16:creationId xmlns:a16="http://schemas.microsoft.com/office/drawing/2014/main" id="{F45F4CD0-5724-4981-A422-CB279DE19601}"/>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5" name="Text Placeholder 21">
            <a:extLst>
              <a:ext uri="{FF2B5EF4-FFF2-40B4-BE49-F238E27FC236}">
                <a16:creationId xmlns:a16="http://schemas.microsoft.com/office/drawing/2014/main" id="{6ED46CCD-C705-4471-910C-F444A7CDFC6D}"/>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6" name="Text Placeholder 21">
            <a:extLst>
              <a:ext uri="{FF2B5EF4-FFF2-40B4-BE49-F238E27FC236}">
                <a16:creationId xmlns:a16="http://schemas.microsoft.com/office/drawing/2014/main" id="{CB0B42C8-4207-407E-85AE-4908FA800580}"/>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46B63924-3083-4D11-8F14-22CEEA798EC2}"/>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8" name="Picture Placeholder 2">
            <a:extLst>
              <a:ext uri="{FF2B5EF4-FFF2-40B4-BE49-F238E27FC236}">
                <a16:creationId xmlns:a16="http://schemas.microsoft.com/office/drawing/2014/main" id="{5C08C6F0-38E2-457F-ADFA-B55A98B8DFC7}"/>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9" name="Text Placeholder 21">
            <a:extLst>
              <a:ext uri="{FF2B5EF4-FFF2-40B4-BE49-F238E27FC236}">
                <a16:creationId xmlns:a16="http://schemas.microsoft.com/office/drawing/2014/main" id="{02F13362-23E4-4082-B645-772360466732}"/>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0" name="Text Placeholder 21">
            <a:extLst>
              <a:ext uri="{FF2B5EF4-FFF2-40B4-BE49-F238E27FC236}">
                <a16:creationId xmlns:a16="http://schemas.microsoft.com/office/drawing/2014/main" id="{FD93A8C1-6393-45F5-9CF8-774C255D2001}"/>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1" name="Straight Connector 40">
            <a:extLst>
              <a:ext uri="{FF2B5EF4-FFF2-40B4-BE49-F238E27FC236}">
                <a16:creationId xmlns:a16="http://schemas.microsoft.com/office/drawing/2014/main" id="{DB3961A5-9BEE-4CF4-9770-513126FC560D}"/>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F58C0118-D17E-4834-B8D8-AA2C8A7EBFB8}"/>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3" name="Text Placeholder 21">
            <a:extLst>
              <a:ext uri="{FF2B5EF4-FFF2-40B4-BE49-F238E27FC236}">
                <a16:creationId xmlns:a16="http://schemas.microsoft.com/office/drawing/2014/main" id="{7179FF0C-078A-4694-9296-44215998083C}"/>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3D53C13B-4A76-4F5B-BD44-90087E9D9649}"/>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5" name="Straight Connector 44">
            <a:extLst>
              <a:ext uri="{FF2B5EF4-FFF2-40B4-BE49-F238E27FC236}">
                <a16:creationId xmlns:a16="http://schemas.microsoft.com/office/drawing/2014/main" id="{274108FC-93FA-4BB6-B525-91BAF04FA16B}"/>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6" name="Picture Placeholder 2">
            <a:extLst>
              <a:ext uri="{FF2B5EF4-FFF2-40B4-BE49-F238E27FC236}">
                <a16:creationId xmlns:a16="http://schemas.microsoft.com/office/drawing/2014/main" id="{B27688B4-A72D-4660-A778-D70637E1C093}"/>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7" name="Text Placeholder 21">
            <a:extLst>
              <a:ext uri="{FF2B5EF4-FFF2-40B4-BE49-F238E27FC236}">
                <a16:creationId xmlns:a16="http://schemas.microsoft.com/office/drawing/2014/main" id="{A8E22047-090D-4B48-9450-E821B33A95F1}"/>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8" name="Text Placeholder 21">
            <a:extLst>
              <a:ext uri="{FF2B5EF4-FFF2-40B4-BE49-F238E27FC236}">
                <a16:creationId xmlns:a16="http://schemas.microsoft.com/office/drawing/2014/main" id="{C472A388-0A4A-4881-B475-D63615C8697C}"/>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lvl1pPr>
              <a:defRPr>
                <a:solidFill>
                  <a:srgbClr val="67605B"/>
                </a:solidFill>
              </a:defRPr>
            </a:lvl1pPr>
          </a:lstStyle>
          <a:p>
            <a:endParaRPr lang="en-US"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lvl1pPr>
              <a:defRPr>
                <a:solidFill>
                  <a:srgbClr val="67605B"/>
                </a:solidFill>
              </a:defRPr>
            </a:lvl1pPr>
          </a:lstStyle>
          <a:p>
            <a:r>
              <a:rPr lang="en-US"/>
              <a:t>Copyright © 2024,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lvl1pPr>
              <a:defRPr>
                <a:solidFill>
                  <a:srgbClr val="67605B"/>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26538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ht - 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A1016F-E7B7-449C-AD9E-CEF18DDA382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9BDEF22-022B-4EA4-BEDA-A1AF512DE7C8}"/>
              </a:ext>
            </a:extLst>
          </p:cNvPr>
          <p:cNvSpPr>
            <a:spLocks noGrp="1"/>
          </p:cNvSpPr>
          <p:nvPr>
            <p:ph type="ftr" sz="quarter" idx="11"/>
          </p:nvPr>
        </p:nvSpPr>
        <p:spPr/>
        <p:txBody>
          <a:bodyPr/>
          <a:lstStyle/>
          <a:p>
            <a:r>
              <a:rPr lang="en-US"/>
              <a:t>Copyright © 2024, Oracle and/or its affiliates</a:t>
            </a:r>
            <a:endParaRPr lang="en-US" dirty="0"/>
          </a:p>
        </p:txBody>
      </p:sp>
      <p:sp>
        <p:nvSpPr>
          <p:cNvPr id="5" name="Slide Number Placeholder 4">
            <a:extLst>
              <a:ext uri="{FF2B5EF4-FFF2-40B4-BE49-F238E27FC236}">
                <a16:creationId xmlns:a16="http://schemas.microsoft.com/office/drawing/2014/main" id="{5B810E76-54B3-46E9-8B47-88272FCF9D2F}"/>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12719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F8918-C661-47FB-B0FD-1866B19FBF8C}"/>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1FAF9C01-D1FF-4796-99C4-DD245FE8E7B5}"/>
              </a:ext>
            </a:extLst>
          </p:cNvPr>
          <p:cNvSpPr>
            <a:spLocks noGrp="1"/>
          </p:cNvSpPr>
          <p:nvPr>
            <p:ph type="ftr" sz="quarter" idx="11"/>
          </p:nvPr>
        </p:nvSpPr>
        <p:spPr/>
        <p:txBody>
          <a:bodyPr/>
          <a:lstStyle/>
          <a:p>
            <a:r>
              <a:rPr lang="en-US"/>
              <a:t>Copyright © 2024, Oracle and/or its affiliates</a:t>
            </a:r>
            <a:endParaRPr lang="en-US" dirty="0"/>
          </a:p>
        </p:txBody>
      </p:sp>
      <p:sp>
        <p:nvSpPr>
          <p:cNvPr id="10" name="Slide Number Placeholder 9">
            <a:extLst>
              <a:ext uri="{FF2B5EF4-FFF2-40B4-BE49-F238E27FC236}">
                <a16:creationId xmlns:a16="http://schemas.microsoft.com/office/drawing/2014/main" id="{081EB7AE-DFA2-49E4-AD2D-39824D01F9D7}"/>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21015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 Title">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2024, Oracle and/or its affiliates</a:t>
            </a:r>
            <a:endParaRPr lang="en-US" dirty="0"/>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3075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rk - Title">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7" name="Date Placeholder 6">
            <a:extLst>
              <a:ext uri="{FF2B5EF4-FFF2-40B4-BE49-F238E27FC236}">
                <a16:creationId xmlns:a16="http://schemas.microsoft.com/office/drawing/2014/main" id="{4FCD2263-B143-491D-9A73-9A5CC1D96F83}"/>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68433CD8-0468-4DD9-BFE2-5D29C1C48E9E}"/>
              </a:ext>
            </a:extLst>
          </p:cNvPr>
          <p:cNvSpPr>
            <a:spLocks noGrp="1"/>
          </p:cNvSpPr>
          <p:nvPr>
            <p:ph type="ftr" sz="quarter" idx="11"/>
          </p:nvPr>
        </p:nvSpPr>
        <p:spPr/>
        <p:txBody>
          <a:bodyPr/>
          <a:lstStyle/>
          <a:p>
            <a:r>
              <a:rPr lang="en-US"/>
              <a:t>Copyright © 2024, Oracle and/or its affiliates</a:t>
            </a:r>
            <a:endParaRPr lang="en-US" dirty="0"/>
          </a:p>
        </p:txBody>
      </p:sp>
      <p:sp>
        <p:nvSpPr>
          <p:cNvPr id="13" name="Slide Number Placeholder 12">
            <a:extLst>
              <a:ext uri="{FF2B5EF4-FFF2-40B4-BE49-F238E27FC236}">
                <a16:creationId xmlns:a16="http://schemas.microsoft.com/office/drawing/2014/main" id="{1F7237D6-6278-4664-AC31-31E46A301F91}"/>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33853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ght - 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90641-BB3E-479D-A754-1B2B6F37AEB9}"/>
              </a:ext>
            </a:extLst>
          </p:cNvPr>
          <p:cNvSpPr>
            <a:spLocks noGrp="1"/>
          </p:cNvSpPr>
          <p:nvPr>
            <p:ph type="title" hasCustomPrompt="1"/>
          </p:nvPr>
        </p:nvSpPr>
        <p:spPr/>
        <p:txBody>
          <a:bodyPr/>
          <a:lstStyle>
            <a:lvl1pPr>
              <a:defRPr/>
            </a:lvl1pPr>
          </a:lstStyle>
          <a:p>
            <a:r>
              <a:rPr lang="en-US" dirty="0"/>
              <a:t>Title</a:t>
            </a:r>
          </a:p>
        </p:txBody>
      </p:sp>
      <p:sp>
        <p:nvSpPr>
          <p:cNvPr id="16" name="Date Placeholder 15">
            <a:extLst>
              <a:ext uri="{FF2B5EF4-FFF2-40B4-BE49-F238E27FC236}">
                <a16:creationId xmlns:a16="http://schemas.microsoft.com/office/drawing/2014/main" id="{95280416-24B2-4557-B272-69D84071AA68}"/>
              </a:ext>
            </a:extLst>
          </p:cNvPr>
          <p:cNvSpPr>
            <a:spLocks noGrp="1"/>
          </p:cNvSpPr>
          <p:nvPr>
            <p:ph type="dt" sz="half" idx="10"/>
          </p:nvPr>
        </p:nvSpPr>
        <p:spPr/>
        <p:txBody>
          <a:bodyPr/>
          <a:lstStyle/>
          <a:p>
            <a:endParaRPr lang="en-US" dirty="0"/>
          </a:p>
        </p:txBody>
      </p:sp>
      <p:sp>
        <p:nvSpPr>
          <p:cNvPr id="17" name="Footer Placeholder 16">
            <a:extLst>
              <a:ext uri="{FF2B5EF4-FFF2-40B4-BE49-F238E27FC236}">
                <a16:creationId xmlns:a16="http://schemas.microsoft.com/office/drawing/2014/main" id="{896DC484-470C-4537-966E-01AAFEE0C687}"/>
              </a:ext>
            </a:extLst>
          </p:cNvPr>
          <p:cNvSpPr>
            <a:spLocks noGrp="1"/>
          </p:cNvSpPr>
          <p:nvPr>
            <p:ph type="ftr" sz="quarter" idx="11"/>
          </p:nvPr>
        </p:nvSpPr>
        <p:spPr/>
        <p:txBody>
          <a:bodyPr/>
          <a:lstStyle/>
          <a:p>
            <a:r>
              <a:rPr lang="en-US"/>
              <a:t>Copyright © 2024, Oracle and/or its affiliates</a:t>
            </a:r>
            <a:endParaRPr lang="en-US" dirty="0"/>
          </a:p>
        </p:txBody>
      </p:sp>
      <p:sp>
        <p:nvSpPr>
          <p:cNvPr id="18" name="Slide Number Placeholder 17">
            <a:extLst>
              <a:ext uri="{FF2B5EF4-FFF2-40B4-BE49-F238E27FC236}">
                <a16:creationId xmlns:a16="http://schemas.microsoft.com/office/drawing/2014/main" id="{194C363F-3E44-4F20-A47B-834E2644EBF6}"/>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6651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ght - Title/Subtitle_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8" name="Date Placeholder 7">
            <a:extLst>
              <a:ext uri="{FF2B5EF4-FFF2-40B4-BE49-F238E27FC236}">
                <a16:creationId xmlns:a16="http://schemas.microsoft.com/office/drawing/2014/main" id="{32F30537-4F78-404B-85BC-063845BE2575}"/>
              </a:ext>
            </a:extLst>
          </p:cNvPr>
          <p:cNvSpPr>
            <a:spLocks noGrp="1"/>
          </p:cNvSpPr>
          <p:nvPr>
            <p:ph type="dt" sz="half" idx="12"/>
          </p:nvPr>
        </p:nvSpPr>
        <p:spPr/>
        <p:txBody>
          <a:bodyPr/>
          <a:lstStyle/>
          <a:p>
            <a:endParaRPr lang="en-US" dirty="0"/>
          </a:p>
        </p:txBody>
      </p:sp>
      <p:sp>
        <p:nvSpPr>
          <p:cNvPr id="11" name="Footer Placeholder 10">
            <a:extLst>
              <a:ext uri="{FF2B5EF4-FFF2-40B4-BE49-F238E27FC236}">
                <a16:creationId xmlns:a16="http://schemas.microsoft.com/office/drawing/2014/main" id="{DD3F1B0E-3712-4B8A-BEA8-0A5370371940}"/>
              </a:ext>
            </a:extLst>
          </p:cNvPr>
          <p:cNvSpPr>
            <a:spLocks noGrp="1"/>
          </p:cNvSpPr>
          <p:nvPr>
            <p:ph type="ftr" sz="quarter" idx="13"/>
          </p:nvPr>
        </p:nvSpPr>
        <p:spPr/>
        <p:txBody>
          <a:bodyPr/>
          <a:lstStyle/>
          <a:p>
            <a:r>
              <a:rPr lang="en-US"/>
              <a:t>Copyright © 2024, Oracle and/or its affiliates</a:t>
            </a:r>
            <a:endParaRPr lang="en-US" dirty="0"/>
          </a:p>
        </p:txBody>
      </p:sp>
      <p:sp>
        <p:nvSpPr>
          <p:cNvPr id="12" name="Slide Number Placeholder 11">
            <a:extLst>
              <a:ext uri="{FF2B5EF4-FFF2-40B4-BE49-F238E27FC236}">
                <a16:creationId xmlns:a16="http://schemas.microsoft.com/office/drawing/2014/main" id="{64927AB9-330B-440E-8FCE-0F82EF756F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176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rk - Title/Subtitle_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Date Placeholder 1">
            <a:extLst>
              <a:ext uri="{FF2B5EF4-FFF2-40B4-BE49-F238E27FC236}">
                <a16:creationId xmlns:a16="http://schemas.microsoft.com/office/drawing/2014/main" id="{89730EFD-4E66-4D3E-BF89-E561E60D99BF}"/>
              </a:ext>
            </a:extLst>
          </p:cNvPr>
          <p:cNvSpPr>
            <a:spLocks noGrp="1"/>
          </p:cNvSpPr>
          <p:nvPr>
            <p:ph type="dt" sz="half" idx="12"/>
          </p:nvPr>
        </p:nvSpPr>
        <p:spPr/>
        <p:txBody>
          <a:bodyPr/>
          <a:lstStyle/>
          <a:p>
            <a:endParaRPr lang="en-US" dirty="0"/>
          </a:p>
        </p:txBody>
      </p:sp>
      <p:sp>
        <p:nvSpPr>
          <p:cNvPr id="10" name="Footer Placeholder 9">
            <a:extLst>
              <a:ext uri="{FF2B5EF4-FFF2-40B4-BE49-F238E27FC236}">
                <a16:creationId xmlns:a16="http://schemas.microsoft.com/office/drawing/2014/main" id="{B5FA3A7A-4777-4481-A151-B5C984F4AA1B}"/>
              </a:ext>
            </a:extLst>
          </p:cNvPr>
          <p:cNvSpPr>
            <a:spLocks noGrp="1"/>
          </p:cNvSpPr>
          <p:nvPr>
            <p:ph type="ftr" sz="quarter" idx="13"/>
          </p:nvPr>
        </p:nvSpPr>
        <p:spPr/>
        <p:txBody>
          <a:bodyPr/>
          <a:lstStyle/>
          <a:p>
            <a:r>
              <a:rPr lang="en-US"/>
              <a:t>Copyright © 2024, Oracle and/or its affiliates</a:t>
            </a:r>
            <a:endParaRPr lang="en-US" dirty="0"/>
          </a:p>
        </p:txBody>
      </p:sp>
      <p:sp>
        <p:nvSpPr>
          <p:cNvPr id="11" name="Slide Number Placeholder 10">
            <a:extLst>
              <a:ext uri="{FF2B5EF4-FFF2-40B4-BE49-F238E27FC236}">
                <a16:creationId xmlns:a16="http://schemas.microsoft.com/office/drawing/2014/main" id="{27734421-0EB1-4700-A4CD-2D6AFBDD37F0}"/>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77641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ght - Title Quad Infographic">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EED3DC-3691-46BD-9B48-E2C270C741F9}"/>
              </a:ext>
            </a:extLst>
          </p:cNvPr>
          <p:cNvSpPr>
            <a:spLocks noGrp="1"/>
          </p:cNvSpPr>
          <p:nvPr>
            <p:ph type="title" hasCustomPrompt="1"/>
          </p:nvPr>
        </p:nvSpPr>
        <p:spPr/>
        <p:txBody>
          <a:bodyPr/>
          <a:lstStyle>
            <a:lvl1pPr>
              <a:defRPr/>
            </a:lvl1pPr>
          </a:lstStyle>
          <a:p>
            <a:r>
              <a:rPr lang="en-US" dirty="0"/>
              <a:t>Title</a:t>
            </a:r>
          </a:p>
        </p:txBody>
      </p:sp>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
            <a:extLst>
              <a:ext uri="{FF2B5EF4-FFF2-40B4-BE49-F238E27FC236}">
                <a16:creationId xmlns:a16="http://schemas.microsoft.com/office/drawing/2014/main" id="{A3CFC7BB-0A0F-4897-80D7-9D4541E948BD}"/>
              </a:ext>
            </a:extLst>
          </p:cNvPr>
          <p:cNvSpPr>
            <a:spLocks noGrp="1"/>
          </p:cNvSpPr>
          <p:nvPr>
            <p:ph type="pic" sz="quarter" idx="30"/>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5" name="Text Field 1">
            <a:extLst>
              <a:ext uri="{FF2B5EF4-FFF2-40B4-BE49-F238E27FC236}">
                <a16:creationId xmlns:a16="http://schemas.microsoft.com/office/drawing/2014/main" id="{2D490B3F-2D58-4830-B03A-3EB00CE194AB}"/>
              </a:ext>
            </a:extLst>
          </p:cNvPr>
          <p:cNvSpPr>
            <a:spLocks noGrp="1"/>
          </p:cNvSpPr>
          <p:nvPr>
            <p:ph type="body" sz="quarter" idx="31"/>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
            <a:extLst>
              <a:ext uri="{FF2B5EF4-FFF2-40B4-BE49-F238E27FC236}">
                <a16:creationId xmlns:a16="http://schemas.microsoft.com/office/drawing/2014/main" id="{BE5038CE-058D-4A4F-A2F8-02C7C0986703}"/>
              </a:ext>
            </a:extLst>
          </p:cNvPr>
          <p:cNvSpPr>
            <a:spLocks noGrp="1"/>
          </p:cNvSpPr>
          <p:nvPr>
            <p:ph type="pic" sz="quarter" idx="32"/>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7" name="Text Field 1">
            <a:extLst>
              <a:ext uri="{FF2B5EF4-FFF2-40B4-BE49-F238E27FC236}">
                <a16:creationId xmlns:a16="http://schemas.microsoft.com/office/drawing/2014/main" id="{C8F295D4-DCB5-47A0-861E-FCB9CFDF4B43}"/>
              </a:ext>
            </a:extLst>
          </p:cNvPr>
          <p:cNvSpPr>
            <a:spLocks noGrp="1"/>
          </p:cNvSpPr>
          <p:nvPr>
            <p:ph type="body" sz="quarter" idx="33"/>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1">
            <a:extLst>
              <a:ext uri="{FF2B5EF4-FFF2-40B4-BE49-F238E27FC236}">
                <a16:creationId xmlns:a16="http://schemas.microsoft.com/office/drawing/2014/main" id="{E8C2094A-AF46-44D6-83D0-9B69F157C462}"/>
              </a:ext>
            </a:extLst>
          </p:cNvPr>
          <p:cNvSpPr>
            <a:spLocks noGrp="1"/>
          </p:cNvSpPr>
          <p:nvPr>
            <p:ph type="pic" sz="quarter" idx="34"/>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9" name="Text Field 1">
            <a:extLst>
              <a:ext uri="{FF2B5EF4-FFF2-40B4-BE49-F238E27FC236}">
                <a16:creationId xmlns:a16="http://schemas.microsoft.com/office/drawing/2014/main" id="{CAE17C4D-3C0C-4993-A097-45845B3D49D1}"/>
              </a:ext>
            </a:extLst>
          </p:cNvPr>
          <p:cNvSpPr>
            <a:spLocks noGrp="1"/>
          </p:cNvSpPr>
          <p:nvPr>
            <p:ph type="body" sz="quarter" idx="35"/>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28BE0263-5FD6-4DE6-B9D0-79EF81804AF3}"/>
              </a:ext>
            </a:extLst>
          </p:cNvPr>
          <p:cNvSpPr>
            <a:spLocks noGrp="1"/>
          </p:cNvSpPr>
          <p:nvPr>
            <p:ph type="dt" sz="half" idx="27"/>
          </p:nvPr>
        </p:nvSpPr>
        <p:spPr/>
        <p:txBody>
          <a:bodyPr/>
          <a:lstStyle/>
          <a:p>
            <a:endParaRPr lang="en-US" dirty="0"/>
          </a:p>
        </p:txBody>
      </p:sp>
      <p:sp>
        <p:nvSpPr>
          <p:cNvPr id="3" name="Footer Placeholder 2">
            <a:extLst>
              <a:ext uri="{FF2B5EF4-FFF2-40B4-BE49-F238E27FC236}">
                <a16:creationId xmlns:a16="http://schemas.microsoft.com/office/drawing/2014/main" id="{FC6C050F-728D-4BEF-B207-F42452F3527D}"/>
              </a:ext>
            </a:extLst>
          </p:cNvPr>
          <p:cNvSpPr>
            <a:spLocks noGrp="1"/>
          </p:cNvSpPr>
          <p:nvPr>
            <p:ph type="ftr" sz="quarter" idx="28"/>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BD446726-6BED-4C16-B2F2-97FDB0765DB8}"/>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08648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64" userDrawn="1">
          <p15:clr>
            <a:srgbClr val="FBAE40"/>
          </p15:clr>
        </p15:guide>
        <p15:guide id="2" orient="horz" pos="43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ttern_Light_Text_Pillar">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7F1F5-58AD-5A4C-8A45-8114793F7CB4}"/>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8">
            <a:extLst>
              <a:ext uri="{FF2B5EF4-FFF2-40B4-BE49-F238E27FC236}">
                <a16:creationId xmlns:a16="http://schemas.microsoft.com/office/drawing/2014/main" id="{95492766-7884-6A4F-B537-BB909C205079}"/>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7" name="Slide Number Placeholder 6">
            <a:extLst>
              <a:ext uri="{FF2B5EF4-FFF2-40B4-BE49-F238E27FC236}">
                <a16:creationId xmlns:a16="http://schemas.microsoft.com/office/drawing/2014/main" id="{24C8E9A4-E3E1-4C31-AA16-901C3E96A285}"/>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4FA85E36-AED9-42A1-B65B-BD0BDD318EBD}"/>
              </a:ext>
            </a:extLst>
          </p:cNvPr>
          <p:cNvSpPr>
            <a:spLocks noGrp="1"/>
          </p:cNvSpPr>
          <p:nvPr>
            <p:ph type="ftr" sz="quarter" idx="16"/>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0ACBA953-609D-464C-9087-C435325A5BAB}"/>
              </a:ext>
            </a:extLst>
          </p:cNvPr>
          <p:cNvSpPr>
            <a:spLocks noGrp="1"/>
          </p:cNvSpPr>
          <p:nvPr>
            <p:ph type="dt" sz="half" idx="15"/>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Content Placeholder 6">
            <a:extLst>
              <a:ext uri="{FF2B5EF4-FFF2-40B4-BE49-F238E27FC236}">
                <a16:creationId xmlns:a16="http://schemas.microsoft.com/office/drawing/2014/main" id="{FB2FF08A-E43F-42A8-AED0-E64C52DA3DF1}"/>
              </a:ext>
              <a:ext uri="{C183D7F6-B498-43B3-948B-1728B52AA6E4}">
                <adec:decorative xmlns:adec="http://schemas.microsoft.com/office/drawing/2017/decorative" val="0"/>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5706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 Title Quad Infographic">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3207C4-681D-4388-B80E-EE2FA349AF02}"/>
              </a:ext>
            </a:extLst>
          </p:cNvPr>
          <p:cNvSpPr>
            <a:spLocks noGrp="1"/>
          </p:cNvSpPr>
          <p:nvPr>
            <p:ph type="title" hasCustomPrompt="1"/>
          </p:nvPr>
        </p:nvSpPr>
        <p:spPr/>
        <p:txBody>
          <a:bodyPr/>
          <a:lstStyle>
            <a:lvl1pPr>
              <a:defRPr/>
            </a:lvl1pPr>
          </a:lstStyle>
          <a:p>
            <a:r>
              <a:rPr lang="en-US" dirty="0"/>
              <a:t>Title</a:t>
            </a:r>
          </a:p>
        </p:txBody>
      </p:sp>
      <p:sp>
        <p:nvSpPr>
          <p:cNvPr id="22" name="Picture Placeholder 1">
            <a:extLst>
              <a:ext uri="{FF2B5EF4-FFF2-40B4-BE49-F238E27FC236}">
                <a16:creationId xmlns:a16="http://schemas.microsoft.com/office/drawing/2014/main" id="{B90C1CB7-C1B1-4A1B-942E-D3CFF0159593}"/>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3" name="Text Field 1">
            <a:extLst>
              <a:ext uri="{FF2B5EF4-FFF2-40B4-BE49-F238E27FC236}">
                <a16:creationId xmlns:a16="http://schemas.microsoft.com/office/drawing/2014/main" id="{CEF4AF0D-E4AE-4B2E-873F-A72E4C3BC108}"/>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Picture Placeholder 1">
            <a:extLst>
              <a:ext uri="{FF2B5EF4-FFF2-40B4-BE49-F238E27FC236}">
                <a16:creationId xmlns:a16="http://schemas.microsoft.com/office/drawing/2014/main" id="{52870E89-87C4-4C5F-B60E-E1CCD3E84234}"/>
              </a:ext>
            </a:extLst>
          </p:cNvPr>
          <p:cNvSpPr>
            <a:spLocks noGrp="1"/>
          </p:cNvSpPr>
          <p:nvPr>
            <p:ph type="pic" sz="quarter" idx="30"/>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6" name="Text Field 1">
            <a:extLst>
              <a:ext uri="{FF2B5EF4-FFF2-40B4-BE49-F238E27FC236}">
                <a16:creationId xmlns:a16="http://schemas.microsoft.com/office/drawing/2014/main" id="{59F4A800-A893-40B9-A4AC-3986C8D2DC8D}"/>
              </a:ext>
            </a:extLst>
          </p:cNvPr>
          <p:cNvSpPr>
            <a:spLocks noGrp="1"/>
          </p:cNvSpPr>
          <p:nvPr>
            <p:ph type="body" sz="quarter" idx="31"/>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1">
            <a:extLst>
              <a:ext uri="{FF2B5EF4-FFF2-40B4-BE49-F238E27FC236}">
                <a16:creationId xmlns:a16="http://schemas.microsoft.com/office/drawing/2014/main" id="{0355009B-515D-4B56-8859-8CA19ADC5950}"/>
              </a:ext>
            </a:extLst>
          </p:cNvPr>
          <p:cNvSpPr>
            <a:spLocks noGrp="1"/>
          </p:cNvSpPr>
          <p:nvPr>
            <p:ph type="pic" sz="quarter" idx="32"/>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8" name="Text Field 1">
            <a:extLst>
              <a:ext uri="{FF2B5EF4-FFF2-40B4-BE49-F238E27FC236}">
                <a16:creationId xmlns:a16="http://schemas.microsoft.com/office/drawing/2014/main" id="{1ED931A0-6F3C-4C75-87DF-FB5D92BCDCEF}"/>
              </a:ext>
            </a:extLst>
          </p:cNvPr>
          <p:cNvSpPr>
            <a:spLocks noGrp="1"/>
          </p:cNvSpPr>
          <p:nvPr>
            <p:ph type="body" sz="quarter" idx="33"/>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1">
            <a:extLst>
              <a:ext uri="{FF2B5EF4-FFF2-40B4-BE49-F238E27FC236}">
                <a16:creationId xmlns:a16="http://schemas.microsoft.com/office/drawing/2014/main" id="{945F32A1-6B77-42CD-85D4-5B13FEF6F46D}"/>
              </a:ext>
            </a:extLst>
          </p:cNvPr>
          <p:cNvSpPr>
            <a:spLocks noGrp="1"/>
          </p:cNvSpPr>
          <p:nvPr>
            <p:ph type="pic" sz="quarter" idx="34"/>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7" name="Text Field 1">
            <a:extLst>
              <a:ext uri="{FF2B5EF4-FFF2-40B4-BE49-F238E27FC236}">
                <a16:creationId xmlns:a16="http://schemas.microsoft.com/office/drawing/2014/main" id="{95ED8D4F-B2BE-4EC9-88C9-2AABEC6BC393}"/>
              </a:ext>
            </a:extLst>
          </p:cNvPr>
          <p:cNvSpPr>
            <a:spLocks noGrp="1"/>
          </p:cNvSpPr>
          <p:nvPr>
            <p:ph type="body" sz="quarter" idx="35"/>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EC3EB1D7-DB39-4B87-83A2-C41A68F7435E}"/>
              </a:ext>
            </a:extLst>
          </p:cNvPr>
          <p:cNvSpPr>
            <a:spLocks noGrp="1"/>
          </p:cNvSpPr>
          <p:nvPr>
            <p:ph type="dt" sz="half" idx="27"/>
          </p:nvPr>
        </p:nvSpPr>
        <p:spPr/>
        <p:txBody>
          <a:bodyPr/>
          <a:lstStyle/>
          <a:p>
            <a:endParaRPr lang="en-US" dirty="0"/>
          </a:p>
        </p:txBody>
      </p:sp>
      <p:sp>
        <p:nvSpPr>
          <p:cNvPr id="3" name="Footer Placeholder 2">
            <a:extLst>
              <a:ext uri="{FF2B5EF4-FFF2-40B4-BE49-F238E27FC236}">
                <a16:creationId xmlns:a16="http://schemas.microsoft.com/office/drawing/2014/main" id="{ABD1DB1E-E699-4B1A-BFD3-5F9D0BCDB864}"/>
              </a:ext>
            </a:extLst>
          </p:cNvPr>
          <p:cNvSpPr>
            <a:spLocks noGrp="1"/>
          </p:cNvSpPr>
          <p:nvPr>
            <p:ph type="ftr" sz="quarter" idx="28"/>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6CF2DF93-F6AF-4392-A308-BFC8349686D0}"/>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362648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ght - Title/Subtitle Quad Infographic">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6FC21-9E73-4F6F-9512-715B2F6AE707}"/>
              </a:ext>
            </a:extLst>
          </p:cNvPr>
          <p:cNvSpPr>
            <a:spLocks noGrp="1"/>
          </p:cNvSpPr>
          <p:nvPr>
            <p:ph type="title" hasCustomPrompt="1"/>
          </p:nvPr>
        </p:nvSpPr>
        <p:spPr/>
        <p:txBody>
          <a:bodyPr/>
          <a:lstStyle>
            <a:lvl1pPr>
              <a:defRPr/>
            </a:lvl1pPr>
          </a:lstStyle>
          <a:p>
            <a:r>
              <a:rPr lang="en-US" dirty="0"/>
              <a:t>Title</a:t>
            </a:r>
          </a:p>
        </p:txBody>
      </p: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4" name="Picture Placeholder 1">
            <a:extLst>
              <a:ext uri="{FF2B5EF4-FFF2-40B4-BE49-F238E27FC236}">
                <a16:creationId xmlns:a16="http://schemas.microsoft.com/office/drawing/2014/main" id="{8B9F628E-24A5-4162-8E3F-730A100844C8}"/>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6" name="Text Field 1">
            <a:extLst>
              <a:ext uri="{FF2B5EF4-FFF2-40B4-BE49-F238E27FC236}">
                <a16:creationId xmlns:a16="http://schemas.microsoft.com/office/drawing/2014/main" id="{2C9C56F4-1858-4694-A79E-303B7A222A2E}"/>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1">
            <a:extLst>
              <a:ext uri="{FF2B5EF4-FFF2-40B4-BE49-F238E27FC236}">
                <a16:creationId xmlns:a16="http://schemas.microsoft.com/office/drawing/2014/main" id="{E9486EAF-E009-4EEB-8F47-6906341F0CED}"/>
              </a:ext>
            </a:extLst>
          </p:cNvPr>
          <p:cNvSpPr>
            <a:spLocks noGrp="1"/>
          </p:cNvSpPr>
          <p:nvPr>
            <p:ph type="pic" sz="quarter" idx="31"/>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8" name="Text Field 1">
            <a:extLst>
              <a:ext uri="{FF2B5EF4-FFF2-40B4-BE49-F238E27FC236}">
                <a16:creationId xmlns:a16="http://schemas.microsoft.com/office/drawing/2014/main" id="{4B04FEDC-81EE-41D0-A0A0-9545B02445F9}"/>
              </a:ext>
            </a:extLst>
          </p:cNvPr>
          <p:cNvSpPr>
            <a:spLocks noGrp="1"/>
          </p:cNvSpPr>
          <p:nvPr>
            <p:ph type="body" sz="quarter" idx="32"/>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1">
            <a:extLst>
              <a:ext uri="{FF2B5EF4-FFF2-40B4-BE49-F238E27FC236}">
                <a16:creationId xmlns:a16="http://schemas.microsoft.com/office/drawing/2014/main" id="{848D5843-84A2-44B8-8E69-8D110CC933B6}"/>
              </a:ext>
            </a:extLst>
          </p:cNvPr>
          <p:cNvSpPr>
            <a:spLocks noGrp="1"/>
          </p:cNvSpPr>
          <p:nvPr>
            <p:ph type="pic" sz="quarter" idx="33"/>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7" name="Text Field 1">
            <a:extLst>
              <a:ext uri="{FF2B5EF4-FFF2-40B4-BE49-F238E27FC236}">
                <a16:creationId xmlns:a16="http://schemas.microsoft.com/office/drawing/2014/main" id="{952F9A65-361F-462F-9B37-7B8502220A80}"/>
              </a:ext>
            </a:extLst>
          </p:cNvPr>
          <p:cNvSpPr>
            <a:spLocks noGrp="1"/>
          </p:cNvSpPr>
          <p:nvPr>
            <p:ph type="body" sz="quarter" idx="34"/>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Picture Placeholder 1">
            <a:extLst>
              <a:ext uri="{FF2B5EF4-FFF2-40B4-BE49-F238E27FC236}">
                <a16:creationId xmlns:a16="http://schemas.microsoft.com/office/drawing/2014/main" id="{49FC311C-5B0A-4116-B875-9502226EF25B}"/>
              </a:ext>
            </a:extLst>
          </p:cNvPr>
          <p:cNvSpPr>
            <a:spLocks noGrp="1"/>
          </p:cNvSpPr>
          <p:nvPr>
            <p:ph type="pic" sz="quarter" idx="35"/>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9" name="Text Field 1">
            <a:extLst>
              <a:ext uri="{FF2B5EF4-FFF2-40B4-BE49-F238E27FC236}">
                <a16:creationId xmlns:a16="http://schemas.microsoft.com/office/drawing/2014/main" id="{83613B05-019F-48CF-BD45-DD0A5D371BF5}"/>
              </a:ext>
            </a:extLst>
          </p:cNvPr>
          <p:cNvSpPr>
            <a:spLocks noGrp="1"/>
          </p:cNvSpPr>
          <p:nvPr>
            <p:ph type="body" sz="quarter" idx="36"/>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0A4CAAD-4985-4FFF-BE24-1873DC385CA6}"/>
              </a:ext>
            </a:extLst>
          </p:cNvPr>
          <p:cNvSpPr>
            <a:spLocks noGrp="1"/>
          </p:cNvSpPr>
          <p:nvPr>
            <p:ph type="dt" sz="half" idx="28"/>
          </p:nvPr>
        </p:nvSpPr>
        <p:spPr/>
        <p:txBody>
          <a:bodyPr/>
          <a:lstStyle/>
          <a:p>
            <a:endParaRPr lang="en-US" dirty="0"/>
          </a:p>
        </p:txBody>
      </p:sp>
      <p:sp>
        <p:nvSpPr>
          <p:cNvPr id="5" name="Footer Placeholder 4">
            <a:extLst>
              <a:ext uri="{FF2B5EF4-FFF2-40B4-BE49-F238E27FC236}">
                <a16:creationId xmlns:a16="http://schemas.microsoft.com/office/drawing/2014/main" id="{9DD6AD3B-D115-41B9-A024-91B560E170AD}"/>
              </a:ext>
            </a:extLst>
          </p:cNvPr>
          <p:cNvSpPr>
            <a:spLocks noGrp="1"/>
          </p:cNvSpPr>
          <p:nvPr>
            <p:ph type="ftr" sz="quarter" idx="29"/>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D5F57306-2538-4D77-8134-400C30C727EE}"/>
              </a:ext>
            </a:extLst>
          </p:cNvPr>
          <p:cNvSpPr>
            <a:spLocks noGrp="1"/>
          </p:cNvSpPr>
          <p:nvPr>
            <p:ph type="sldNum" sz="quarter" idx="3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404417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 - Title/Subtitle Quad Infographic">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6FC21-9E73-4F6F-9512-715B2F6AE707}"/>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24" name="Picture Placeholder 1">
            <a:extLst>
              <a:ext uri="{FF2B5EF4-FFF2-40B4-BE49-F238E27FC236}">
                <a16:creationId xmlns:a16="http://schemas.microsoft.com/office/drawing/2014/main" id="{73515641-F2D1-424C-A248-CF32FF42F90D}"/>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6" name="Text Field 1">
            <a:extLst>
              <a:ext uri="{FF2B5EF4-FFF2-40B4-BE49-F238E27FC236}">
                <a16:creationId xmlns:a16="http://schemas.microsoft.com/office/drawing/2014/main" id="{B9797AF5-84E4-495F-930D-6E9B1748D10C}"/>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1">
            <a:extLst>
              <a:ext uri="{FF2B5EF4-FFF2-40B4-BE49-F238E27FC236}">
                <a16:creationId xmlns:a16="http://schemas.microsoft.com/office/drawing/2014/main" id="{9799B632-7FBF-4EFB-B43F-4D3DCBF30FE0}"/>
              </a:ext>
            </a:extLst>
          </p:cNvPr>
          <p:cNvSpPr>
            <a:spLocks noGrp="1"/>
          </p:cNvSpPr>
          <p:nvPr>
            <p:ph type="pic" sz="quarter" idx="31"/>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8" name="Text Field 1">
            <a:extLst>
              <a:ext uri="{FF2B5EF4-FFF2-40B4-BE49-F238E27FC236}">
                <a16:creationId xmlns:a16="http://schemas.microsoft.com/office/drawing/2014/main" id="{5CD163D7-AAC8-405C-8A60-1E3697F3DA9C}"/>
              </a:ext>
            </a:extLst>
          </p:cNvPr>
          <p:cNvSpPr>
            <a:spLocks noGrp="1"/>
          </p:cNvSpPr>
          <p:nvPr>
            <p:ph type="body" sz="quarter" idx="32"/>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1">
            <a:extLst>
              <a:ext uri="{FF2B5EF4-FFF2-40B4-BE49-F238E27FC236}">
                <a16:creationId xmlns:a16="http://schemas.microsoft.com/office/drawing/2014/main" id="{EA4DC9EC-3849-455B-9A09-172E17E8213B}"/>
              </a:ext>
            </a:extLst>
          </p:cNvPr>
          <p:cNvSpPr>
            <a:spLocks noGrp="1"/>
          </p:cNvSpPr>
          <p:nvPr>
            <p:ph type="pic" sz="quarter" idx="33"/>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7" name="Text Field 1">
            <a:extLst>
              <a:ext uri="{FF2B5EF4-FFF2-40B4-BE49-F238E27FC236}">
                <a16:creationId xmlns:a16="http://schemas.microsoft.com/office/drawing/2014/main" id="{7D9940C9-2D76-41F9-A194-F214548D9BB2}"/>
              </a:ext>
            </a:extLst>
          </p:cNvPr>
          <p:cNvSpPr>
            <a:spLocks noGrp="1"/>
          </p:cNvSpPr>
          <p:nvPr>
            <p:ph type="body" sz="quarter" idx="34"/>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Picture Placeholder 1">
            <a:extLst>
              <a:ext uri="{FF2B5EF4-FFF2-40B4-BE49-F238E27FC236}">
                <a16:creationId xmlns:a16="http://schemas.microsoft.com/office/drawing/2014/main" id="{19E7E17B-F95B-47B7-9AEC-4E2CE21E61BD}"/>
              </a:ext>
            </a:extLst>
          </p:cNvPr>
          <p:cNvSpPr>
            <a:spLocks noGrp="1"/>
          </p:cNvSpPr>
          <p:nvPr>
            <p:ph type="pic" sz="quarter" idx="35"/>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9" name="Text Field 1">
            <a:extLst>
              <a:ext uri="{FF2B5EF4-FFF2-40B4-BE49-F238E27FC236}">
                <a16:creationId xmlns:a16="http://schemas.microsoft.com/office/drawing/2014/main" id="{9D7F289E-5A08-4113-8C19-8328B9198BCB}"/>
              </a:ext>
            </a:extLst>
          </p:cNvPr>
          <p:cNvSpPr>
            <a:spLocks noGrp="1"/>
          </p:cNvSpPr>
          <p:nvPr>
            <p:ph type="body" sz="quarter" idx="36"/>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D5F57306-2538-4D77-8134-400C30C727EE}"/>
              </a:ext>
            </a:extLst>
          </p:cNvPr>
          <p:cNvSpPr>
            <a:spLocks noGrp="1"/>
          </p:cNvSpPr>
          <p:nvPr>
            <p:ph type="sldNum" sz="quarter" idx="3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DD6AD3B-D115-41B9-A024-91B560E170AD}"/>
              </a:ext>
            </a:extLst>
          </p:cNvPr>
          <p:cNvSpPr>
            <a:spLocks noGrp="1"/>
          </p:cNvSpPr>
          <p:nvPr>
            <p:ph type="ftr" sz="quarter" idx="29"/>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80A4CAAD-4985-4FFF-BE24-1873DC385CA6}"/>
              </a:ext>
            </a:extLst>
          </p:cNvPr>
          <p:cNvSpPr>
            <a:spLocks noGrp="1"/>
          </p:cNvSpPr>
          <p:nvPr>
            <p:ph type="dt" sz="half" idx="28"/>
          </p:nvPr>
        </p:nvSpPr>
        <p:spPr/>
        <p:txBody>
          <a:bodyPr/>
          <a:lstStyle/>
          <a:p>
            <a:endParaRPr lang="en-US" dirty="0"/>
          </a:p>
        </p:txBody>
      </p:sp>
    </p:spTree>
    <p:extLst>
      <p:ext uri="{BB962C8B-B14F-4D97-AF65-F5344CB8AC3E}">
        <p14:creationId xmlns:p14="http://schemas.microsoft.com/office/powerpoint/2010/main" val="3920487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ght - Numbered Outline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endParaRPr lang="en-US" dirty="0"/>
          </a:p>
        </p:txBody>
      </p:sp>
    </p:spTree>
    <p:extLst>
      <p:ext uri="{BB962C8B-B14F-4D97-AF65-F5344CB8AC3E}">
        <p14:creationId xmlns:p14="http://schemas.microsoft.com/office/powerpoint/2010/main" val="25082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 Numbered Outline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a:extLst>
              <a:ext uri="{FF2B5EF4-FFF2-40B4-BE49-F238E27FC236}">
                <a16:creationId xmlns:a16="http://schemas.microsoft.com/office/drawing/2014/main" id="{BF090EFF-1AF0-4433-9A1A-34A28C032E21}"/>
              </a:ext>
            </a:extLst>
          </p:cNvPr>
          <p:cNvSpPr>
            <a:spLocks noGrp="1"/>
          </p:cNvSpPr>
          <p:nvPr>
            <p:ph type="sldNum" sz="quarter" idx="46"/>
          </p:nvPr>
        </p:nvSpPr>
        <p:spPr/>
        <p:txBody>
          <a:bodyPr/>
          <a:lstStyle/>
          <a:p>
            <a:fld id="{345D60D9-5372-5F40-9443-0F9AE5BDC3C8}" type="slidenum">
              <a:rPr lang="en-US" smtClean="0"/>
              <a:pPr/>
              <a:t>‹#›</a:t>
            </a:fld>
            <a:endParaRPr lang="en-US" dirty="0"/>
          </a:p>
        </p:txBody>
      </p:sp>
      <p:sp>
        <p:nvSpPr>
          <p:cNvPr id="11" name="Footer Placeholder 10">
            <a:extLst>
              <a:ext uri="{FF2B5EF4-FFF2-40B4-BE49-F238E27FC236}">
                <a16:creationId xmlns:a16="http://schemas.microsoft.com/office/drawing/2014/main" id="{64CBDFCD-BCBC-4BD5-A127-69DEBBE6FFFB}"/>
              </a:ext>
            </a:extLst>
          </p:cNvPr>
          <p:cNvSpPr>
            <a:spLocks noGrp="1"/>
          </p:cNvSpPr>
          <p:nvPr>
            <p:ph type="ftr" sz="quarter" idx="45"/>
          </p:nvPr>
        </p:nvSpPr>
        <p:spPr/>
        <p:txBody>
          <a:bodyPr/>
          <a:lstStyle/>
          <a:p>
            <a:r>
              <a:rPr lang="en-US"/>
              <a:t>Copyright © 2024, Oracle and/or its affiliates</a:t>
            </a:r>
            <a:endParaRPr lang="en-US" dirty="0"/>
          </a:p>
        </p:txBody>
      </p:sp>
      <p:sp>
        <p:nvSpPr>
          <p:cNvPr id="10" name="Date Placeholder 9">
            <a:extLst>
              <a:ext uri="{FF2B5EF4-FFF2-40B4-BE49-F238E27FC236}">
                <a16:creationId xmlns:a16="http://schemas.microsoft.com/office/drawing/2014/main" id="{1C72E1CA-65E3-43DA-91B1-2B0AA30A479D}"/>
              </a:ext>
            </a:extLst>
          </p:cNvPr>
          <p:cNvSpPr>
            <a:spLocks noGrp="1"/>
          </p:cNvSpPr>
          <p:nvPr>
            <p:ph type="dt" sz="half" idx="44"/>
          </p:nvPr>
        </p:nvSpPr>
        <p:spPr/>
        <p:txBody>
          <a:bodyPr/>
          <a:lstStyle/>
          <a:p>
            <a:endParaRPr lang="en-US" dirty="0"/>
          </a:p>
        </p:txBody>
      </p:sp>
    </p:spTree>
    <p:extLst>
      <p:ext uri="{BB962C8B-B14F-4D97-AF65-F5344CB8AC3E}">
        <p14:creationId xmlns:p14="http://schemas.microsoft.com/office/powerpoint/2010/main" val="2783053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 Numbered Outline 2 Column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A4E2576F-21A2-43DD-A5D5-93969065652E}"/>
              </a:ext>
            </a:extLst>
          </p:cNvPr>
          <p:cNvSpPr>
            <a:spLocks noGrp="1"/>
          </p:cNvSpPr>
          <p:nvPr>
            <p:ph type="body" sz="quarter" idx="48"/>
          </p:nvPr>
        </p:nvSpPr>
        <p:spPr>
          <a:xfrm>
            <a:off x="6371492" y="1609724"/>
            <a:ext cx="5084064"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2024, Oracle and/or its affiliates</a:t>
            </a:r>
            <a:endParaRPr lang="en-US" dirty="0"/>
          </a:p>
        </p:txBody>
      </p:sp>
    </p:spTree>
    <p:extLst>
      <p:ext uri="{BB962C8B-B14F-4D97-AF65-F5344CB8AC3E}">
        <p14:creationId xmlns:p14="http://schemas.microsoft.com/office/powerpoint/2010/main" val="3654418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 - Numbered Outline 2 Column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C3AB024B-01DD-4EEE-A60E-B75429678F36}"/>
              </a:ext>
            </a:extLst>
          </p:cNvPr>
          <p:cNvSpPr>
            <a:spLocks noGrp="1"/>
          </p:cNvSpPr>
          <p:nvPr>
            <p:ph type="body" sz="quarter" idx="48"/>
          </p:nvPr>
        </p:nvSpPr>
        <p:spPr>
          <a:xfrm>
            <a:off x="6371493" y="1609724"/>
            <a:ext cx="5084064"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endParaRPr lang="en-US" dirty="0"/>
          </a:p>
        </p:txBody>
      </p:sp>
    </p:spTree>
    <p:extLst>
      <p:ext uri="{BB962C8B-B14F-4D97-AF65-F5344CB8AC3E}">
        <p14:creationId xmlns:p14="http://schemas.microsoft.com/office/powerpoint/2010/main" val="3954685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ight - Data Texture 07 Blank">
    <p:spTree>
      <p:nvGrpSpPr>
        <p:cNvPr id="1" name=""/>
        <p:cNvGrpSpPr/>
        <p:nvPr/>
      </p:nvGrpSpPr>
      <p:grpSpPr>
        <a:xfrm>
          <a:off x="0" y="0"/>
          <a:ext cx="0" cy="0"/>
          <a:chOff x="0" y="0"/>
          <a:chExt cx="0" cy="0"/>
        </a:xfrm>
      </p:grpSpPr>
      <p:pic>
        <p:nvPicPr>
          <p:cNvPr id="9" name="Picture 8" hidden="1">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2024,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356988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Light - Data Texture_Wh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2024,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1C2A970B-4579-2424-EDCE-6C4CDABBFCD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25344"/>
            <a:ext cx="190518" cy="190518"/>
          </a:xfrm>
          <a:prstGeom prst="rect">
            <a:avLst/>
          </a:prstGeom>
        </p:spPr>
      </p:pic>
    </p:spTree>
    <p:extLst>
      <p:ext uri="{BB962C8B-B14F-4D97-AF65-F5344CB8AC3E}">
        <p14:creationId xmlns:p14="http://schemas.microsoft.com/office/powerpoint/2010/main" val="1846902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ark - Data Texture 07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p>
            <a:r>
              <a:rPr lang="en-US"/>
              <a:t>Copyright © 2024, Oracle and/or its affiliates</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4" name="Graphic 3">
            <a:extLst>
              <a:ext uri="{FF2B5EF4-FFF2-40B4-BE49-F238E27FC236}">
                <a16:creationId xmlns:a16="http://schemas.microsoft.com/office/drawing/2014/main" id="{AA7CFEB5-9DB0-BA52-F649-564370BC52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32038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attern_Medium_Text_Pillar">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4A867-1702-1A4D-9919-8C810F822F35}"/>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A94558F0-DB1A-FE4C-B26E-7608956996C6}"/>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8" name="Slide Number Placeholder 7">
            <a:extLst>
              <a:ext uri="{FF2B5EF4-FFF2-40B4-BE49-F238E27FC236}">
                <a16:creationId xmlns:a16="http://schemas.microsoft.com/office/drawing/2014/main" id="{7D1F5C02-1385-4076-A1B5-ADE2E9FFDF52}"/>
              </a:ext>
            </a:extLst>
          </p:cNvPr>
          <p:cNvSpPr>
            <a:spLocks noGrp="1"/>
          </p:cNvSpPr>
          <p:nvPr>
            <p:ph type="sldNum" sz="quarter" idx="17"/>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AAC417B-C575-4C96-8639-37286E31880F}"/>
              </a:ext>
            </a:extLst>
          </p:cNvPr>
          <p:cNvSpPr>
            <a:spLocks noGrp="1"/>
          </p:cNvSpPr>
          <p:nvPr>
            <p:ph type="ftr" sz="quarter" idx="16"/>
          </p:nvPr>
        </p:nvSpPr>
        <p:spPr/>
        <p:txBody>
          <a:bodyPr/>
          <a:lstStyle>
            <a:lvl1pPr>
              <a:defRPr>
                <a:solidFill>
                  <a:schemeClr val="tx1"/>
                </a:solidFill>
              </a:defRPr>
            </a:lvl1p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A0FA79FA-883D-424A-AE66-29D1DCD9605C}"/>
              </a:ext>
            </a:extLst>
          </p:cNvPr>
          <p:cNvSpPr>
            <a:spLocks noGrp="1"/>
          </p:cNvSpPr>
          <p:nvPr>
            <p:ph type="dt" sz="half" idx="15"/>
          </p:nvPr>
        </p:nvSpPr>
        <p:spPr/>
        <p:txBody>
          <a:bodyPr/>
          <a:lstStyle>
            <a:lvl1pPr>
              <a:defRPr>
                <a:solidFill>
                  <a:schemeClr val="tx1"/>
                </a:solidFill>
              </a:defRPr>
            </a:lvl1p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Content Placeholder 6">
            <a:extLst>
              <a:ext uri="{FF2B5EF4-FFF2-40B4-BE49-F238E27FC236}">
                <a16:creationId xmlns:a16="http://schemas.microsoft.com/office/drawing/2014/main" id="{06DD7F48-FD8E-45D4-B93C-A7CD4D1EEBCF}"/>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2347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ark - Data Texture 07 Blank_Pillar">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pic>
        <p:nvPicPr>
          <p:cNvPr id="4" name="Graphic 3">
            <a:extLst>
              <a:ext uri="{FF2B5EF4-FFF2-40B4-BE49-F238E27FC236}">
                <a16:creationId xmlns:a16="http://schemas.microsoft.com/office/drawing/2014/main" id="{D1A7F212-DC8A-407D-7627-EE99EC4FD1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183750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Light - Data Texture 16 Blank">
    <p:bg>
      <p:bgPr>
        <a:solidFill>
          <a:srgbClr val="F1EFED">
            <a:alpha val="6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0C2E0323-BAA2-1729-5C75-561191BEE48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927232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Light - Data Texture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01D39312-FBCC-98AE-3B82-F4EA91ABC03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3120381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Light - Data Texture 16 Blank_Pillar">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F25E2DF5-E784-49DC-9611-6170F36DE440}"/>
              </a:ext>
            </a:extLst>
          </p:cNvPr>
          <p:cNvSpPr>
            <a:spLocks noGrp="1"/>
          </p:cNvSpPr>
          <p:nvPr>
            <p:ph type="dt" sz="half" idx="1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1D49CD15-736A-4D99-BE2B-A9B32EFB6E3A}"/>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9" name="Slide Number Placeholder 8">
            <a:extLst>
              <a:ext uri="{FF2B5EF4-FFF2-40B4-BE49-F238E27FC236}">
                <a16:creationId xmlns:a16="http://schemas.microsoft.com/office/drawing/2014/main" id="{14782056-0531-43CB-9305-E0B13AFC2DBD}"/>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482D738F-E975-731A-0E3D-D986F04956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4137268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ark - Data Texture 16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6926E36D-2246-4153-82F6-3CCB4A26331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02DE34-4570-4A04-9992-B8D47BC25712}"/>
              </a:ext>
            </a:extLst>
          </p:cNvPr>
          <p:cNvSpPr>
            <a:spLocks noGrp="1"/>
          </p:cNvSpPr>
          <p:nvPr>
            <p:ph type="ftr" sz="quarter" idx="11"/>
          </p:nvPr>
        </p:nvSpPr>
        <p:spPr/>
        <p:txBody>
          <a:bodyPr/>
          <a:lstStyle/>
          <a:p>
            <a:r>
              <a:rPr lang="en-US"/>
              <a:t>Copyright © 2024, Oracle and/or its affiliates</a:t>
            </a:r>
            <a:endParaRPr lang="en-US" dirty="0"/>
          </a:p>
        </p:txBody>
      </p:sp>
      <p:sp>
        <p:nvSpPr>
          <p:cNvPr id="9" name="Slide Number Placeholder 8">
            <a:extLst>
              <a:ext uri="{FF2B5EF4-FFF2-40B4-BE49-F238E27FC236}">
                <a16:creationId xmlns:a16="http://schemas.microsoft.com/office/drawing/2014/main" id="{65404050-F438-4047-8CBF-7F2C83D02636}"/>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8C55D3DA-4E7F-81E2-F5CD-D8ABDD0EFB6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885737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Light - Data Texture 19 Blank">
    <p:bg>
      <p:bgPr>
        <a:solidFill>
          <a:srgbClr val="F1EFED">
            <a:alpha val="6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34BA956C-AFD4-4D95-9304-BB81E2E12CC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35BCAE7F-75AC-BF22-E9AF-082451184F3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966024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_Light - Data Texture_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34BA956C-AFD4-4D95-9304-BB81E2E12CC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567ADEB4-A27F-D9F2-CD6E-7FDB07487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404991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ata Texture 19 Blank_Pillar">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F671A648-B1E6-4FB1-8635-7745A5B7C589}"/>
              </a:ext>
            </a:extLst>
          </p:cNvPr>
          <p:cNvSpPr>
            <a:spLocks noGrp="1"/>
          </p:cNvSpPr>
          <p:nvPr>
            <p:ph type="dt" sz="half" idx="1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264E1D34-98B2-43EA-8DB1-0AD67F8B4AAE}"/>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9" name="Slide Number Placeholder 8">
            <a:extLst>
              <a:ext uri="{FF2B5EF4-FFF2-40B4-BE49-F238E27FC236}">
                <a16:creationId xmlns:a16="http://schemas.microsoft.com/office/drawing/2014/main" id="{C5579EB2-1A82-4127-8DCB-A23930E3367E}"/>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CDDC26C0-422D-729B-1944-95C4C71E80D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398167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ark - Data Texture 19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5B665-2B39-6645-BF1F-C5F9BD830A63}"/>
              </a:ext>
              <a:ext uri="{C183D7F6-B498-43B3-948B-1728B52AA6E4}">
                <adec:decorative xmlns:adec="http://schemas.microsoft.com/office/drawing/2017/decorative" val="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8A7CFD62-A920-45CB-9691-083BA564243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4B8371-BFE0-4C4C-9EC8-651A59790856}"/>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BBC47787-CD64-4386-A100-73FB94F88CFA}"/>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01202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(six logos)</a:t>
            </a:r>
          </a:p>
        </p:txBody>
      </p:sp>
      <p:sp>
        <p:nvSpPr>
          <p:cNvPr id="7" name="Content Placeholder 6">
            <a:extLst>
              <a:ext uri="{FF2B5EF4-FFF2-40B4-BE49-F238E27FC236}">
                <a16:creationId xmlns:a16="http://schemas.microsoft.com/office/drawing/2014/main" id="{E0720D5D-C3FF-4722-9ADC-A4F6A600F0D9}"/>
              </a:ext>
            </a:extLst>
          </p:cNvPr>
          <p:cNvSpPr>
            <a:spLocks noGrp="1"/>
          </p:cNvSpPr>
          <p:nvPr>
            <p:ph sz="quarter" idx="29" hasCustomPrompt="1"/>
          </p:nvPr>
        </p:nvSpPr>
        <p:spPr>
          <a:xfrm>
            <a:off x="1262063"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p:cNvCxnSpPr>
          <p:nvPr userDrawn="1"/>
        </p:nvCxnSpPr>
        <p:spPr>
          <a:xfrm>
            <a:off x="4271211"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6">
            <a:extLst>
              <a:ext uri="{FF2B5EF4-FFF2-40B4-BE49-F238E27FC236}">
                <a16:creationId xmlns:a16="http://schemas.microsoft.com/office/drawing/2014/main" id="{A3F48506-18DB-4594-A0D2-49F4258E9130}"/>
              </a:ext>
            </a:extLst>
          </p:cNvPr>
          <p:cNvSpPr>
            <a:spLocks noGrp="1"/>
          </p:cNvSpPr>
          <p:nvPr>
            <p:ph sz="quarter" idx="30" hasCustomPrompt="1"/>
          </p:nvPr>
        </p:nvSpPr>
        <p:spPr>
          <a:xfrm>
            <a:off x="4789034"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0" name="Straight Connector 19">
            <a:extLst>
              <a:ext uri="{FF2B5EF4-FFF2-40B4-BE49-F238E27FC236}">
                <a16:creationId xmlns:a16="http://schemas.microsoft.com/office/drawing/2014/main" id="{CC5D39A5-FFFA-EE46-BE4B-8F9D30FFB951}"/>
              </a:ext>
              <a:ext uri="{C183D7F6-B498-43B3-948B-1728B52AA6E4}">
                <adec:decorative xmlns:adec="http://schemas.microsoft.com/office/drawing/2017/decorative" val="1"/>
              </a:ext>
            </a:extLst>
          </p:cNvPr>
          <p:cNvCxnSpPr>
            <a:cxnSpLocks/>
          </p:cNvCxnSpPr>
          <p:nvPr userDrawn="1"/>
        </p:nvCxnSpPr>
        <p:spPr>
          <a:xfrm>
            <a:off x="7924799"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6">
            <a:extLst>
              <a:ext uri="{FF2B5EF4-FFF2-40B4-BE49-F238E27FC236}">
                <a16:creationId xmlns:a16="http://schemas.microsoft.com/office/drawing/2014/main" id="{2B2F6600-A48A-42AC-B99C-88A6DA457480}"/>
              </a:ext>
            </a:extLst>
          </p:cNvPr>
          <p:cNvSpPr>
            <a:spLocks noGrp="1"/>
          </p:cNvSpPr>
          <p:nvPr>
            <p:ph sz="quarter" idx="31" hasCustomPrompt="1"/>
          </p:nvPr>
        </p:nvSpPr>
        <p:spPr>
          <a:xfrm>
            <a:off x="8283349"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4" name="Straight Connector 23">
            <a:extLst>
              <a:ext uri="{FF2B5EF4-FFF2-40B4-BE49-F238E27FC236}">
                <a16:creationId xmlns:a16="http://schemas.microsoft.com/office/drawing/2014/main" id="{5A14C855-46D9-F848-839D-5A8646451DBD}"/>
              </a:ext>
              <a:ext uri="{C183D7F6-B498-43B3-948B-1728B52AA6E4}">
                <adec:decorative xmlns:adec="http://schemas.microsoft.com/office/drawing/2017/decorative" val="1"/>
              </a:ext>
            </a:extLst>
          </p:cNvPr>
          <p:cNvCxnSpPr>
            <a:cxnSpLocks/>
          </p:cNvCxnSpPr>
          <p:nvPr userDrawn="1"/>
        </p:nvCxnSpPr>
        <p:spPr>
          <a:xfrm>
            <a:off x="1127759"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6">
            <a:extLst>
              <a:ext uri="{FF2B5EF4-FFF2-40B4-BE49-F238E27FC236}">
                <a16:creationId xmlns:a16="http://schemas.microsoft.com/office/drawing/2014/main" id="{18AA25DE-3292-4389-BCE0-49C4B3D8EA21}"/>
              </a:ext>
            </a:extLst>
          </p:cNvPr>
          <p:cNvSpPr>
            <a:spLocks noGrp="1"/>
          </p:cNvSpPr>
          <p:nvPr>
            <p:ph sz="quarter" idx="32" hasCustomPrompt="1"/>
          </p:nvPr>
        </p:nvSpPr>
        <p:spPr>
          <a:xfrm>
            <a:off x="1262063"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3" name="Straight Connector 22">
            <a:extLst>
              <a:ext uri="{FF2B5EF4-FFF2-40B4-BE49-F238E27FC236}">
                <a16:creationId xmlns:a16="http://schemas.microsoft.com/office/drawing/2014/main" id="{CD48D0CE-C29D-E84B-9036-9E1865A1829C}"/>
              </a:ext>
              <a:ext uri="{C183D7F6-B498-43B3-948B-1728B52AA6E4}">
                <adec:decorative xmlns:adec="http://schemas.microsoft.com/office/drawing/2017/decorative" val="1"/>
              </a:ext>
            </a:extLst>
          </p:cNvPr>
          <p:cNvCxnSpPr>
            <a:cxnSpLocks/>
          </p:cNvCxnSpPr>
          <p:nvPr userDrawn="1"/>
        </p:nvCxnSpPr>
        <p:spPr>
          <a:xfrm>
            <a:off x="4632158"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6">
            <a:extLst>
              <a:ext uri="{FF2B5EF4-FFF2-40B4-BE49-F238E27FC236}">
                <a16:creationId xmlns:a16="http://schemas.microsoft.com/office/drawing/2014/main" id="{E7C59B42-29DD-4196-9568-00DF1B664D71}"/>
              </a:ext>
            </a:extLst>
          </p:cNvPr>
          <p:cNvSpPr>
            <a:spLocks noGrp="1"/>
          </p:cNvSpPr>
          <p:nvPr>
            <p:ph sz="quarter" idx="33" hasCustomPrompt="1"/>
          </p:nvPr>
        </p:nvSpPr>
        <p:spPr>
          <a:xfrm>
            <a:off x="4789034"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1" name="Straight Connector 20">
            <a:extLst>
              <a:ext uri="{FF2B5EF4-FFF2-40B4-BE49-F238E27FC236}">
                <a16:creationId xmlns:a16="http://schemas.microsoft.com/office/drawing/2014/main" id="{CE00CB47-057C-5F4D-BF08-50C125FBFF44}"/>
              </a:ext>
              <a:ext uri="{C183D7F6-B498-43B3-948B-1728B52AA6E4}">
                <adec:decorative xmlns:adec="http://schemas.microsoft.com/office/drawing/2017/decorative" val="1"/>
              </a:ext>
            </a:extLst>
          </p:cNvPr>
          <p:cNvCxnSpPr>
            <a:cxnSpLocks/>
          </p:cNvCxnSpPr>
          <p:nvPr userDrawn="1"/>
        </p:nvCxnSpPr>
        <p:spPr>
          <a:xfrm>
            <a:off x="8152496"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7" name="Content Placeholder 6">
            <a:extLst>
              <a:ext uri="{FF2B5EF4-FFF2-40B4-BE49-F238E27FC236}">
                <a16:creationId xmlns:a16="http://schemas.microsoft.com/office/drawing/2014/main" id="{EE804A52-54FE-414B-8EAE-3C0036C866DA}"/>
              </a:ext>
            </a:extLst>
          </p:cNvPr>
          <p:cNvSpPr>
            <a:spLocks noGrp="1"/>
          </p:cNvSpPr>
          <p:nvPr>
            <p:ph sz="quarter" idx="34" hasCustomPrompt="1"/>
          </p:nvPr>
        </p:nvSpPr>
        <p:spPr>
          <a:xfrm>
            <a:off x="8283349"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87445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0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attern_Dark_Text_Pillar">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7FFF48-4CEF-6740-94FF-067FF5BB3DF7}"/>
              </a:ext>
              <a:ext uri="{C183D7F6-B498-43B3-948B-1728B52AA6E4}">
                <adec:decorative xmlns:adec="http://schemas.microsoft.com/office/drawing/2017/decorative" val="1"/>
              </a:ext>
            </a:extLst>
          </p:cNvPr>
          <p:cNvSpPr/>
          <p:nvPr userDrawn="1"/>
        </p:nvSpPr>
        <p:spPr>
          <a:xfrm>
            <a:off x="0" y="0"/>
            <a:ext cx="12192000" cy="6857999"/>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59FAA45A-AC35-C74E-A47B-2B854D7CB0AA}"/>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4" name="Content Placeholder 3">
            <a:extLst>
              <a:ext uri="{FF2B5EF4-FFF2-40B4-BE49-F238E27FC236}">
                <a16:creationId xmlns:a16="http://schemas.microsoft.com/office/drawing/2014/main" id="{EB734A65-0B42-4C25-AE44-E9E6248D8FDA}"/>
              </a:ext>
            </a:extLst>
          </p:cNvPr>
          <p:cNvSpPr>
            <a:spLocks noGrp="1"/>
          </p:cNvSpPr>
          <p:nvPr>
            <p:ph sz="quarter" idx="14"/>
          </p:nvPr>
        </p:nvSpPr>
        <p:spPr>
          <a:xfrm>
            <a:off x="768350" y="1600200"/>
            <a:ext cx="10671048" cy="4514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EC13624E-3C4C-48FC-A306-0B171A4F990F}"/>
              </a:ext>
            </a:extLst>
          </p:cNvPr>
          <p:cNvSpPr>
            <a:spLocks noGrp="1"/>
          </p:cNvSpPr>
          <p:nvPr>
            <p:ph type="sldNum" sz="quarter" idx="17"/>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D63F4DAB-4385-471F-A6B4-888FB428BF20}"/>
              </a:ext>
            </a:extLst>
          </p:cNvPr>
          <p:cNvSpPr>
            <a:spLocks noGrp="1"/>
          </p:cNvSpPr>
          <p:nvPr>
            <p:ph type="ftr" sz="quarter" idx="16"/>
          </p:nvPr>
        </p:nvSpPr>
        <p:spPr/>
        <p:txBody>
          <a:bodyPr/>
          <a:lstStyle>
            <a:lvl1pPr>
              <a:defRPr>
                <a:solidFill>
                  <a:schemeClr val="tx1"/>
                </a:solidFill>
              </a:defRPr>
            </a:lvl1p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4449BE82-89DE-4727-872B-7B927B07B458}"/>
              </a:ext>
            </a:extLst>
          </p:cNvPr>
          <p:cNvSpPr>
            <a:spLocks noGrp="1"/>
          </p:cNvSpPr>
          <p:nvPr>
            <p:ph type="dt" sz="half" idx="15"/>
          </p:nvPr>
        </p:nvSpPr>
        <p:spPr/>
        <p:txBody>
          <a:bodyPr/>
          <a:lstStyle>
            <a:lvl1pPr>
              <a:defRPr>
                <a:solidFill>
                  <a:schemeClr val="tx1"/>
                </a:solidFill>
              </a:defRPr>
            </a:lvl1p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907997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Logo Wall_Air">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2"/>
                </a:solidFill>
              </a:defRPr>
            </a:lvl1pPr>
          </a:lstStyle>
          <a:p>
            <a:r>
              <a:rPr lang="en-US" dirty="0"/>
              <a:t>Title (six logos)</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8" name="Content Placeholder 6">
            <a:extLst>
              <a:ext uri="{FF2B5EF4-FFF2-40B4-BE49-F238E27FC236}">
                <a16:creationId xmlns:a16="http://schemas.microsoft.com/office/drawing/2014/main" id="{A6620ABA-CA7A-4F7B-B31D-0190FB4A4288}"/>
              </a:ext>
            </a:extLst>
          </p:cNvPr>
          <p:cNvSpPr>
            <a:spLocks noGrp="1"/>
          </p:cNvSpPr>
          <p:nvPr>
            <p:ph sz="quarter" idx="29" hasCustomPrompt="1"/>
          </p:nvPr>
        </p:nvSpPr>
        <p:spPr>
          <a:xfrm>
            <a:off x="1262063"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2" name="Straight Connector 21">
            <a:extLst>
              <a:ext uri="{FF2B5EF4-FFF2-40B4-BE49-F238E27FC236}">
                <a16:creationId xmlns:a16="http://schemas.microsoft.com/office/drawing/2014/main" id="{58B192C5-F129-48ED-99A3-F136257F608A}"/>
              </a:ext>
              <a:ext uri="{C183D7F6-B498-43B3-948B-1728B52AA6E4}">
                <adec:decorative xmlns:adec="http://schemas.microsoft.com/office/drawing/2017/decorative" val="1"/>
              </a:ext>
            </a:extLst>
          </p:cNvPr>
          <p:cNvCxnSpPr>
            <a:cxnSpLocks/>
          </p:cNvCxnSpPr>
          <p:nvPr userDrawn="1"/>
        </p:nvCxnSpPr>
        <p:spPr>
          <a:xfrm>
            <a:off x="4271211"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6">
            <a:extLst>
              <a:ext uri="{FF2B5EF4-FFF2-40B4-BE49-F238E27FC236}">
                <a16:creationId xmlns:a16="http://schemas.microsoft.com/office/drawing/2014/main" id="{28521CEB-5128-4ED7-B411-5E3A1A89CAD0}"/>
              </a:ext>
            </a:extLst>
          </p:cNvPr>
          <p:cNvSpPr>
            <a:spLocks noGrp="1"/>
          </p:cNvSpPr>
          <p:nvPr>
            <p:ph sz="quarter" idx="30" hasCustomPrompt="1"/>
          </p:nvPr>
        </p:nvSpPr>
        <p:spPr>
          <a:xfrm>
            <a:off x="4789034"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1" name="Straight Connector 30">
            <a:extLst>
              <a:ext uri="{FF2B5EF4-FFF2-40B4-BE49-F238E27FC236}">
                <a16:creationId xmlns:a16="http://schemas.microsoft.com/office/drawing/2014/main" id="{C5714898-616C-4F38-9C60-CFC519E71F27}"/>
              </a:ext>
              <a:ext uri="{C183D7F6-B498-43B3-948B-1728B52AA6E4}">
                <adec:decorative xmlns:adec="http://schemas.microsoft.com/office/drawing/2017/decorative" val="1"/>
              </a:ext>
            </a:extLst>
          </p:cNvPr>
          <p:cNvCxnSpPr>
            <a:cxnSpLocks/>
          </p:cNvCxnSpPr>
          <p:nvPr userDrawn="1"/>
        </p:nvCxnSpPr>
        <p:spPr>
          <a:xfrm>
            <a:off x="7924799"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6">
            <a:extLst>
              <a:ext uri="{FF2B5EF4-FFF2-40B4-BE49-F238E27FC236}">
                <a16:creationId xmlns:a16="http://schemas.microsoft.com/office/drawing/2014/main" id="{75E902B3-D667-4442-861C-2FBFD0617135}"/>
              </a:ext>
            </a:extLst>
          </p:cNvPr>
          <p:cNvSpPr>
            <a:spLocks noGrp="1"/>
          </p:cNvSpPr>
          <p:nvPr>
            <p:ph sz="quarter" idx="31" hasCustomPrompt="1"/>
          </p:nvPr>
        </p:nvSpPr>
        <p:spPr>
          <a:xfrm>
            <a:off x="8283349"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3" name="Straight Connector 32">
            <a:extLst>
              <a:ext uri="{FF2B5EF4-FFF2-40B4-BE49-F238E27FC236}">
                <a16:creationId xmlns:a16="http://schemas.microsoft.com/office/drawing/2014/main" id="{E4F8D7D1-6004-471F-B9E3-DF7E33294729}"/>
              </a:ext>
              <a:ext uri="{C183D7F6-B498-43B3-948B-1728B52AA6E4}">
                <adec:decorative xmlns:adec="http://schemas.microsoft.com/office/drawing/2017/decorative" val="1"/>
              </a:ext>
            </a:extLst>
          </p:cNvPr>
          <p:cNvCxnSpPr>
            <a:cxnSpLocks/>
          </p:cNvCxnSpPr>
          <p:nvPr userDrawn="1"/>
        </p:nvCxnSpPr>
        <p:spPr>
          <a:xfrm>
            <a:off x="1127759"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6">
            <a:extLst>
              <a:ext uri="{FF2B5EF4-FFF2-40B4-BE49-F238E27FC236}">
                <a16:creationId xmlns:a16="http://schemas.microsoft.com/office/drawing/2014/main" id="{757BB81E-6D33-40F9-BF5D-6EC660E18844}"/>
              </a:ext>
            </a:extLst>
          </p:cNvPr>
          <p:cNvSpPr>
            <a:spLocks noGrp="1"/>
          </p:cNvSpPr>
          <p:nvPr>
            <p:ph sz="quarter" idx="32" hasCustomPrompt="1"/>
          </p:nvPr>
        </p:nvSpPr>
        <p:spPr>
          <a:xfrm>
            <a:off x="1262063"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5" name="Straight Connector 34">
            <a:extLst>
              <a:ext uri="{FF2B5EF4-FFF2-40B4-BE49-F238E27FC236}">
                <a16:creationId xmlns:a16="http://schemas.microsoft.com/office/drawing/2014/main" id="{5BC566B5-FC23-4046-8A6A-021AE29B36E6}"/>
              </a:ext>
              <a:ext uri="{C183D7F6-B498-43B3-948B-1728B52AA6E4}">
                <adec:decorative xmlns:adec="http://schemas.microsoft.com/office/drawing/2017/decorative" val="1"/>
              </a:ext>
            </a:extLst>
          </p:cNvPr>
          <p:cNvCxnSpPr>
            <a:cxnSpLocks/>
          </p:cNvCxnSpPr>
          <p:nvPr userDrawn="1"/>
        </p:nvCxnSpPr>
        <p:spPr>
          <a:xfrm>
            <a:off x="4632158"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6">
            <a:extLst>
              <a:ext uri="{FF2B5EF4-FFF2-40B4-BE49-F238E27FC236}">
                <a16:creationId xmlns:a16="http://schemas.microsoft.com/office/drawing/2014/main" id="{A29236A8-D7FA-44DF-9E7B-534F3F23623B}"/>
              </a:ext>
            </a:extLst>
          </p:cNvPr>
          <p:cNvSpPr>
            <a:spLocks noGrp="1"/>
          </p:cNvSpPr>
          <p:nvPr>
            <p:ph sz="quarter" idx="33" hasCustomPrompt="1"/>
          </p:nvPr>
        </p:nvSpPr>
        <p:spPr>
          <a:xfrm>
            <a:off x="4789034"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7" name="Straight Connector 36">
            <a:extLst>
              <a:ext uri="{FF2B5EF4-FFF2-40B4-BE49-F238E27FC236}">
                <a16:creationId xmlns:a16="http://schemas.microsoft.com/office/drawing/2014/main" id="{FFE0F5E2-F3B0-424A-B2F4-608BC85D0F26}"/>
              </a:ext>
              <a:ext uri="{C183D7F6-B498-43B3-948B-1728B52AA6E4}">
                <adec:decorative xmlns:adec="http://schemas.microsoft.com/office/drawing/2017/decorative" val="1"/>
              </a:ext>
            </a:extLst>
          </p:cNvPr>
          <p:cNvCxnSpPr>
            <a:cxnSpLocks/>
          </p:cNvCxnSpPr>
          <p:nvPr userDrawn="1"/>
        </p:nvCxnSpPr>
        <p:spPr>
          <a:xfrm>
            <a:off x="8152496"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6">
            <a:extLst>
              <a:ext uri="{FF2B5EF4-FFF2-40B4-BE49-F238E27FC236}">
                <a16:creationId xmlns:a16="http://schemas.microsoft.com/office/drawing/2014/main" id="{2335DD81-A752-4C96-A14A-A267F229B501}"/>
              </a:ext>
            </a:extLst>
          </p:cNvPr>
          <p:cNvSpPr>
            <a:spLocks noGrp="1"/>
          </p:cNvSpPr>
          <p:nvPr>
            <p:ph sz="quarter" idx="34" hasCustomPrompt="1"/>
          </p:nvPr>
        </p:nvSpPr>
        <p:spPr>
          <a:xfrm>
            <a:off x="8283349"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spTree>
    <p:extLst>
      <p:ext uri="{BB962C8B-B14F-4D97-AF65-F5344CB8AC3E}">
        <p14:creationId xmlns:p14="http://schemas.microsoft.com/office/powerpoint/2010/main" val="2548166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(twelve logos)</a:t>
            </a:r>
          </a:p>
        </p:txBody>
      </p:sp>
      <p:sp>
        <p:nvSpPr>
          <p:cNvPr id="5" name="Content Placeholder 4">
            <a:extLst>
              <a:ext uri="{FF2B5EF4-FFF2-40B4-BE49-F238E27FC236}">
                <a16:creationId xmlns:a16="http://schemas.microsoft.com/office/drawing/2014/main" id="{E41FFD96-0B53-46A5-8AF5-2BE66B72EDA3}"/>
              </a:ext>
            </a:extLst>
          </p:cNvPr>
          <p:cNvSpPr>
            <a:spLocks noGrp="1" noChangeAspect="1"/>
          </p:cNvSpPr>
          <p:nvPr>
            <p:ph sz="quarter" idx="36" hasCustomPrompt="1"/>
          </p:nvPr>
        </p:nvSpPr>
        <p:spPr>
          <a:xfrm>
            <a:off x="8096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noChangeAspect="1"/>
          </p:cNvCxnSpPr>
          <p:nvPr userDrawn="1"/>
        </p:nvCxnSpPr>
        <p:spPr>
          <a:xfrm>
            <a:off x="3296653"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Content Placeholder 4">
            <a:extLst>
              <a:ext uri="{FF2B5EF4-FFF2-40B4-BE49-F238E27FC236}">
                <a16:creationId xmlns:a16="http://schemas.microsoft.com/office/drawing/2014/main" id="{8EA6D443-FF6E-4A45-8F90-A3BE2B38BED2}"/>
              </a:ext>
            </a:extLst>
          </p:cNvPr>
          <p:cNvSpPr>
            <a:spLocks noGrp="1" noChangeAspect="1"/>
          </p:cNvSpPr>
          <p:nvPr>
            <p:ph sz="quarter" idx="37" hasCustomPrompt="1"/>
          </p:nvPr>
        </p:nvSpPr>
        <p:spPr>
          <a:xfrm>
            <a:off x="3585482"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0" name="Straight Connector 19">
            <a:extLst>
              <a:ext uri="{FF2B5EF4-FFF2-40B4-BE49-F238E27FC236}">
                <a16:creationId xmlns:a16="http://schemas.microsoft.com/office/drawing/2014/main" id="{CC5D39A5-FFFA-EE46-BE4B-8F9D30FFB951}"/>
              </a:ext>
              <a:ext uri="{C183D7F6-B498-43B3-948B-1728B52AA6E4}">
                <adec:decorative xmlns:adec="http://schemas.microsoft.com/office/drawing/2017/decorative" val="1"/>
              </a:ext>
            </a:extLst>
          </p:cNvPr>
          <p:cNvCxnSpPr>
            <a:cxnSpLocks noChangeAspect="1"/>
          </p:cNvCxnSpPr>
          <p:nvPr userDrawn="1"/>
        </p:nvCxnSpPr>
        <p:spPr>
          <a:xfrm>
            <a:off x="6095999"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7" name="Content Placeholder 4">
            <a:extLst>
              <a:ext uri="{FF2B5EF4-FFF2-40B4-BE49-F238E27FC236}">
                <a16:creationId xmlns:a16="http://schemas.microsoft.com/office/drawing/2014/main" id="{9626E388-E35B-40E7-9E9A-DBBF54704B9A}"/>
              </a:ext>
            </a:extLst>
          </p:cNvPr>
          <p:cNvSpPr>
            <a:spLocks noGrp="1" noChangeAspect="1"/>
          </p:cNvSpPr>
          <p:nvPr>
            <p:ph sz="quarter" idx="38" hasCustomPrompt="1"/>
          </p:nvPr>
        </p:nvSpPr>
        <p:spPr>
          <a:xfrm>
            <a:off x="63722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8" name="Straight Connector 37">
            <a:extLst>
              <a:ext uri="{FF2B5EF4-FFF2-40B4-BE49-F238E27FC236}">
                <a16:creationId xmlns:a16="http://schemas.microsoft.com/office/drawing/2014/main" id="{E6CDEFDD-4F74-A641-A962-0116653AAF67}"/>
              </a:ext>
              <a:ext uri="{C183D7F6-B498-43B3-948B-1728B52AA6E4}">
                <adec:decorative xmlns:adec="http://schemas.microsoft.com/office/drawing/2017/decorative" val="1"/>
              </a:ext>
            </a:extLst>
          </p:cNvPr>
          <p:cNvCxnSpPr>
            <a:cxnSpLocks noChangeAspect="1"/>
          </p:cNvCxnSpPr>
          <p:nvPr userDrawn="1"/>
        </p:nvCxnSpPr>
        <p:spPr>
          <a:xfrm>
            <a:off x="8859252"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BD9EA19A-7462-454F-BECA-03B6E0AAD020}"/>
              </a:ext>
            </a:extLst>
          </p:cNvPr>
          <p:cNvSpPr>
            <a:spLocks noGrp="1" noChangeAspect="1"/>
          </p:cNvSpPr>
          <p:nvPr>
            <p:ph sz="quarter" idx="39" hasCustomPrompt="1"/>
          </p:nvPr>
        </p:nvSpPr>
        <p:spPr>
          <a:xfrm>
            <a:off x="9169853"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4" name="Straight Connector 43">
            <a:extLst>
              <a:ext uri="{FF2B5EF4-FFF2-40B4-BE49-F238E27FC236}">
                <a16:creationId xmlns:a16="http://schemas.microsoft.com/office/drawing/2014/main" id="{9749CDC5-E735-7A4B-AB52-A478FD151DEF}"/>
              </a:ext>
              <a:ext uri="{C183D7F6-B498-43B3-948B-1728B52AA6E4}">
                <adec:decorative xmlns:adec="http://schemas.microsoft.com/office/drawing/2017/decorative" val="1"/>
              </a:ext>
            </a:extLst>
          </p:cNvPr>
          <p:cNvCxnSpPr>
            <a:cxnSpLocks noChangeAspect="1"/>
          </p:cNvCxnSpPr>
          <p:nvPr userDrawn="1"/>
        </p:nvCxnSpPr>
        <p:spPr>
          <a:xfrm>
            <a:off x="70184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9" name="Content Placeholder 4">
            <a:extLst>
              <a:ext uri="{FF2B5EF4-FFF2-40B4-BE49-F238E27FC236}">
                <a16:creationId xmlns:a16="http://schemas.microsoft.com/office/drawing/2014/main" id="{D9E81DE2-5C90-42A2-A682-5940C169504B}"/>
              </a:ext>
            </a:extLst>
          </p:cNvPr>
          <p:cNvSpPr>
            <a:spLocks noGrp="1" noChangeAspect="1"/>
          </p:cNvSpPr>
          <p:nvPr>
            <p:ph sz="quarter" idx="40" hasCustomPrompt="1"/>
          </p:nvPr>
        </p:nvSpPr>
        <p:spPr>
          <a:xfrm>
            <a:off x="8096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2" name="Straight Connector 41">
            <a:extLst>
              <a:ext uri="{FF2B5EF4-FFF2-40B4-BE49-F238E27FC236}">
                <a16:creationId xmlns:a16="http://schemas.microsoft.com/office/drawing/2014/main" id="{051BDF0F-3813-104D-A546-93AED66BCE88}"/>
              </a:ext>
              <a:ext uri="{C183D7F6-B498-43B3-948B-1728B52AA6E4}">
                <adec:decorative xmlns:adec="http://schemas.microsoft.com/office/drawing/2017/decorative" val="1"/>
              </a:ext>
            </a:extLst>
          </p:cNvPr>
          <p:cNvCxnSpPr>
            <a:cxnSpLocks noChangeAspect="1"/>
          </p:cNvCxnSpPr>
          <p:nvPr userDrawn="1"/>
        </p:nvCxnSpPr>
        <p:spPr>
          <a:xfrm>
            <a:off x="347141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26B2BC11-CA9E-4711-ABB5-CA857F64F73E}"/>
              </a:ext>
            </a:extLst>
          </p:cNvPr>
          <p:cNvSpPr>
            <a:spLocks noGrp="1" noChangeAspect="1"/>
          </p:cNvSpPr>
          <p:nvPr>
            <p:ph sz="quarter" idx="41" hasCustomPrompt="1"/>
          </p:nvPr>
        </p:nvSpPr>
        <p:spPr>
          <a:xfrm>
            <a:off x="3585482"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0" name="Straight Connector 39">
            <a:extLst>
              <a:ext uri="{FF2B5EF4-FFF2-40B4-BE49-F238E27FC236}">
                <a16:creationId xmlns:a16="http://schemas.microsoft.com/office/drawing/2014/main" id="{8E5AB9A9-EFF8-6A45-8B72-BFA3C1A8B57A}"/>
              </a:ext>
              <a:ext uri="{C183D7F6-B498-43B3-948B-1728B52AA6E4}">
                <adec:decorative xmlns:adec="http://schemas.microsoft.com/office/drawing/2017/decorative" val="1"/>
              </a:ext>
            </a:extLst>
          </p:cNvPr>
          <p:cNvCxnSpPr>
            <a:cxnSpLocks noChangeAspect="1"/>
          </p:cNvCxnSpPr>
          <p:nvPr userDrawn="1"/>
        </p:nvCxnSpPr>
        <p:spPr>
          <a:xfrm>
            <a:off x="621552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4">
            <a:extLst>
              <a:ext uri="{FF2B5EF4-FFF2-40B4-BE49-F238E27FC236}">
                <a16:creationId xmlns:a16="http://schemas.microsoft.com/office/drawing/2014/main" id="{B2EF7401-2D0F-427B-ABA6-46923EB0B373}"/>
              </a:ext>
            </a:extLst>
          </p:cNvPr>
          <p:cNvSpPr>
            <a:spLocks noGrp="1" noChangeAspect="1"/>
          </p:cNvSpPr>
          <p:nvPr>
            <p:ph sz="quarter" idx="42" hasCustomPrompt="1"/>
          </p:nvPr>
        </p:nvSpPr>
        <p:spPr>
          <a:xfrm>
            <a:off x="63722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1" name="Straight Connector 20">
            <a:extLst>
              <a:ext uri="{FF2B5EF4-FFF2-40B4-BE49-F238E27FC236}">
                <a16:creationId xmlns:a16="http://schemas.microsoft.com/office/drawing/2014/main" id="{CE00CB47-057C-5F4D-BF08-50C125FBFF44}"/>
              </a:ext>
              <a:ext uri="{C183D7F6-B498-43B3-948B-1728B52AA6E4}">
                <adec:decorative xmlns:adec="http://schemas.microsoft.com/office/drawing/2017/decorative" val="1"/>
              </a:ext>
            </a:extLst>
          </p:cNvPr>
          <p:cNvCxnSpPr>
            <a:cxnSpLocks noChangeAspect="1"/>
          </p:cNvCxnSpPr>
          <p:nvPr userDrawn="1"/>
        </p:nvCxnSpPr>
        <p:spPr>
          <a:xfrm>
            <a:off x="892493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4F6E9BB1-2574-4913-8331-DE46669377C1}"/>
              </a:ext>
            </a:extLst>
          </p:cNvPr>
          <p:cNvSpPr>
            <a:spLocks noGrp="1" noChangeAspect="1"/>
          </p:cNvSpPr>
          <p:nvPr>
            <p:ph sz="quarter" idx="43" hasCustomPrompt="1"/>
          </p:nvPr>
        </p:nvSpPr>
        <p:spPr>
          <a:xfrm>
            <a:off x="9169853"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AE8E80F7-65EC-7045-A972-9B023ADE00D6}"/>
              </a:ext>
              <a:ext uri="{C183D7F6-B498-43B3-948B-1728B52AA6E4}">
                <adec:decorative xmlns:adec="http://schemas.microsoft.com/office/drawing/2017/decorative" val="1"/>
              </a:ext>
            </a:extLst>
          </p:cNvPr>
          <p:cNvCxnSpPr>
            <a:cxnSpLocks noChangeAspect="1"/>
          </p:cNvCxnSpPr>
          <p:nvPr userDrawn="1"/>
        </p:nvCxnSpPr>
        <p:spPr>
          <a:xfrm>
            <a:off x="70184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4">
            <a:extLst>
              <a:ext uri="{FF2B5EF4-FFF2-40B4-BE49-F238E27FC236}">
                <a16:creationId xmlns:a16="http://schemas.microsoft.com/office/drawing/2014/main" id="{579DF25F-56AE-4401-BD32-23EB292A5C68}"/>
              </a:ext>
            </a:extLst>
          </p:cNvPr>
          <p:cNvSpPr>
            <a:spLocks noGrp="1" noChangeAspect="1"/>
          </p:cNvSpPr>
          <p:nvPr>
            <p:ph sz="quarter" idx="44" hasCustomPrompt="1"/>
          </p:nvPr>
        </p:nvSpPr>
        <p:spPr>
          <a:xfrm>
            <a:off x="8096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11D049DD-1D31-1143-A9C6-C54E32979C46}"/>
              </a:ext>
              <a:ext uri="{C183D7F6-B498-43B3-948B-1728B52AA6E4}">
                <adec:decorative xmlns:adec="http://schemas.microsoft.com/office/drawing/2017/decorative" val="1"/>
              </a:ext>
            </a:extLst>
          </p:cNvPr>
          <p:cNvCxnSpPr>
            <a:cxnSpLocks noChangeAspect="1"/>
          </p:cNvCxnSpPr>
          <p:nvPr userDrawn="1"/>
        </p:nvCxnSpPr>
        <p:spPr>
          <a:xfrm>
            <a:off x="347141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B1EBC3AB-DA45-4757-93E7-75BB6A771B65}"/>
              </a:ext>
            </a:extLst>
          </p:cNvPr>
          <p:cNvSpPr>
            <a:spLocks noGrp="1" noChangeAspect="1"/>
          </p:cNvSpPr>
          <p:nvPr>
            <p:ph sz="quarter" idx="45" hasCustomPrompt="1"/>
          </p:nvPr>
        </p:nvSpPr>
        <p:spPr>
          <a:xfrm>
            <a:off x="3585482"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1" name="Straight Connector 40">
            <a:extLst>
              <a:ext uri="{FF2B5EF4-FFF2-40B4-BE49-F238E27FC236}">
                <a16:creationId xmlns:a16="http://schemas.microsoft.com/office/drawing/2014/main" id="{0A8EF3B7-7C0F-6E4C-8E2B-069DDB6C8BBF}"/>
              </a:ext>
              <a:ext uri="{C183D7F6-B498-43B3-948B-1728B52AA6E4}">
                <adec:decorative xmlns:adec="http://schemas.microsoft.com/office/drawing/2017/decorative" val="1"/>
              </a:ext>
            </a:extLst>
          </p:cNvPr>
          <p:cNvCxnSpPr>
            <a:cxnSpLocks noChangeAspect="1"/>
          </p:cNvCxnSpPr>
          <p:nvPr userDrawn="1"/>
        </p:nvCxnSpPr>
        <p:spPr>
          <a:xfrm>
            <a:off x="621552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5" name="Content Placeholder 4">
            <a:extLst>
              <a:ext uri="{FF2B5EF4-FFF2-40B4-BE49-F238E27FC236}">
                <a16:creationId xmlns:a16="http://schemas.microsoft.com/office/drawing/2014/main" id="{66916EF9-122C-4FAB-A468-E87F50899B4A}"/>
              </a:ext>
            </a:extLst>
          </p:cNvPr>
          <p:cNvSpPr>
            <a:spLocks noGrp="1" noChangeAspect="1"/>
          </p:cNvSpPr>
          <p:nvPr>
            <p:ph sz="quarter" idx="46" hasCustomPrompt="1"/>
          </p:nvPr>
        </p:nvSpPr>
        <p:spPr>
          <a:xfrm>
            <a:off x="63722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9" name="Straight Connector 38">
            <a:extLst>
              <a:ext uri="{FF2B5EF4-FFF2-40B4-BE49-F238E27FC236}">
                <a16:creationId xmlns:a16="http://schemas.microsoft.com/office/drawing/2014/main" id="{ED4218B5-B0D5-B04F-B139-DA6F4E52CD7A}"/>
              </a:ext>
              <a:ext uri="{C183D7F6-B498-43B3-948B-1728B52AA6E4}">
                <adec:decorative xmlns:adec="http://schemas.microsoft.com/office/drawing/2017/decorative" val="1"/>
              </a:ext>
            </a:extLst>
          </p:cNvPr>
          <p:cNvCxnSpPr>
            <a:cxnSpLocks noChangeAspect="1"/>
          </p:cNvCxnSpPr>
          <p:nvPr userDrawn="1"/>
        </p:nvCxnSpPr>
        <p:spPr>
          <a:xfrm>
            <a:off x="892493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DA5978F6-0BAD-4373-A650-8FD13AA7A4D8}"/>
              </a:ext>
            </a:extLst>
          </p:cNvPr>
          <p:cNvSpPr>
            <a:spLocks noGrp="1" noChangeAspect="1"/>
          </p:cNvSpPr>
          <p:nvPr>
            <p:ph sz="quarter" idx="47" hasCustomPrompt="1"/>
          </p:nvPr>
        </p:nvSpPr>
        <p:spPr>
          <a:xfrm>
            <a:off x="9169853"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
        <p:nvSpPr>
          <p:cNvPr id="7" name="Slide Number Placeholder 6">
            <a:extLst>
              <a:ext uri="{FF2B5EF4-FFF2-40B4-BE49-F238E27FC236}">
                <a16:creationId xmlns:a16="http://schemas.microsoft.com/office/drawing/2014/main" id="{700E70F9-3398-4443-8709-26C2810FA6C4}"/>
              </a:ext>
            </a:extLst>
          </p:cNvPr>
          <p:cNvSpPr>
            <a:spLocks noGrp="1"/>
          </p:cNvSpPr>
          <p:nvPr>
            <p:ph type="sldNum" sz="quarter" idx="35"/>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022069E1-568F-4F84-9F2F-584E5F600452}"/>
              </a:ext>
            </a:extLst>
          </p:cNvPr>
          <p:cNvSpPr>
            <a:spLocks noGrp="1"/>
          </p:cNvSpPr>
          <p:nvPr>
            <p:ph type="ftr" sz="quarter" idx="34"/>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C604EF38-8B84-44F6-9B03-1F506973B7A6}"/>
              </a:ext>
            </a:extLst>
          </p:cNvPr>
          <p:cNvSpPr>
            <a:spLocks noGrp="1"/>
          </p:cNvSpPr>
          <p:nvPr>
            <p:ph type="dt" sz="half" idx="33"/>
          </p:nvPr>
        </p:nvSpPr>
        <p:spPr/>
        <p:txBody>
          <a:bodyPr/>
          <a:lstStyle/>
          <a:p>
            <a:endParaRPr lang="en-US" dirty="0"/>
          </a:p>
        </p:txBody>
      </p:sp>
    </p:spTree>
    <p:extLst>
      <p:ext uri="{BB962C8B-B14F-4D97-AF65-F5344CB8AC3E}">
        <p14:creationId xmlns:p14="http://schemas.microsoft.com/office/powerpoint/2010/main" val="2904718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8" userDrawn="1">
          <p15:clr>
            <a:srgbClr val="FBAE40"/>
          </p15:clr>
        </p15:guide>
        <p15:guide id="2" orient="horz" pos="1920" userDrawn="1">
          <p15:clr>
            <a:srgbClr val="FBAE40"/>
          </p15:clr>
        </p15:guide>
        <p15:guide id="3" orient="horz" pos="2935"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Logo Wall_Air">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2"/>
                </a:solidFill>
              </a:defRPr>
            </a:lvl1pPr>
          </a:lstStyle>
          <a:p>
            <a:r>
              <a:rPr lang="en-US" dirty="0"/>
              <a:t>Title (twelve logos)</a:t>
            </a:r>
          </a:p>
        </p:txBody>
      </p:sp>
      <p:sp>
        <p:nvSpPr>
          <p:cNvPr id="2" name="Date Placeholder 1">
            <a:extLst>
              <a:ext uri="{FF2B5EF4-FFF2-40B4-BE49-F238E27FC236}">
                <a16:creationId xmlns:a16="http://schemas.microsoft.com/office/drawing/2014/main" id="{F6516FA1-38A5-407A-B10E-94E89B9E5AEC}"/>
              </a:ext>
            </a:extLst>
          </p:cNvPr>
          <p:cNvSpPr>
            <a:spLocks noGrp="1"/>
          </p:cNvSpPr>
          <p:nvPr>
            <p:ph type="dt" sz="half" idx="33"/>
          </p:nvPr>
        </p:nvSpPr>
        <p:spPr/>
        <p:txBody>
          <a:bodyPr/>
          <a:lstStyle/>
          <a:p>
            <a:endParaRPr lang="en-US" dirty="0"/>
          </a:p>
        </p:txBody>
      </p:sp>
      <p:sp>
        <p:nvSpPr>
          <p:cNvPr id="4" name="Footer Placeholder 3">
            <a:extLst>
              <a:ext uri="{FF2B5EF4-FFF2-40B4-BE49-F238E27FC236}">
                <a16:creationId xmlns:a16="http://schemas.microsoft.com/office/drawing/2014/main" id="{B8012FEF-99A4-4C04-8D3D-E49B31C6860B}"/>
              </a:ext>
            </a:extLst>
          </p:cNvPr>
          <p:cNvSpPr>
            <a:spLocks noGrp="1"/>
          </p:cNvSpPr>
          <p:nvPr>
            <p:ph type="ftr" sz="quarter" idx="34"/>
          </p:nvPr>
        </p:nvSpPr>
        <p:spPr/>
        <p:txBody>
          <a:bodyPr/>
          <a:lstStyle/>
          <a:p>
            <a:r>
              <a:rPr lang="en-US"/>
              <a:t>Copyright © 2024, Oracle and/or its affiliates</a:t>
            </a:r>
            <a:endParaRPr lang="en-US" dirty="0"/>
          </a:p>
        </p:txBody>
      </p:sp>
      <p:sp>
        <p:nvSpPr>
          <p:cNvPr id="7" name="Slide Number Placeholder 6">
            <a:extLst>
              <a:ext uri="{FF2B5EF4-FFF2-40B4-BE49-F238E27FC236}">
                <a16:creationId xmlns:a16="http://schemas.microsoft.com/office/drawing/2014/main" id="{5ADACBDB-0770-4423-A39C-ABB0B9F2C741}"/>
              </a:ext>
            </a:extLst>
          </p:cNvPr>
          <p:cNvSpPr>
            <a:spLocks noGrp="1"/>
          </p:cNvSpPr>
          <p:nvPr>
            <p:ph type="sldNum" sz="quarter" idx="35"/>
          </p:nvPr>
        </p:nvSpPr>
        <p:spPr/>
        <p:txBody>
          <a:bodyPr/>
          <a:lstStyle/>
          <a:p>
            <a:fld id="{345D60D9-5372-5F40-9443-0F9AE5BDC3C8}" type="slidenum">
              <a:rPr lang="en-US" smtClean="0"/>
              <a:pPr/>
              <a:t>‹#›</a:t>
            </a:fld>
            <a:endParaRPr lang="en-US" dirty="0"/>
          </a:p>
        </p:txBody>
      </p:sp>
      <p:sp>
        <p:nvSpPr>
          <p:cNvPr id="46" name="Content Placeholder 4">
            <a:extLst>
              <a:ext uri="{FF2B5EF4-FFF2-40B4-BE49-F238E27FC236}">
                <a16:creationId xmlns:a16="http://schemas.microsoft.com/office/drawing/2014/main" id="{94E25C3D-1254-4B89-9679-AA4CCAEEA5A8}"/>
              </a:ext>
            </a:extLst>
          </p:cNvPr>
          <p:cNvSpPr>
            <a:spLocks noGrp="1" noChangeAspect="1"/>
          </p:cNvSpPr>
          <p:nvPr>
            <p:ph sz="quarter" idx="36" hasCustomPrompt="1"/>
          </p:nvPr>
        </p:nvSpPr>
        <p:spPr>
          <a:xfrm>
            <a:off x="8096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7" name="Straight Connector 46">
            <a:extLst>
              <a:ext uri="{FF2B5EF4-FFF2-40B4-BE49-F238E27FC236}">
                <a16:creationId xmlns:a16="http://schemas.microsoft.com/office/drawing/2014/main" id="{9B353BDC-FA62-44DC-8AAF-CEA010944B5C}"/>
              </a:ext>
              <a:ext uri="{C183D7F6-B498-43B3-948B-1728B52AA6E4}">
                <adec:decorative xmlns:adec="http://schemas.microsoft.com/office/drawing/2017/decorative" val="1"/>
              </a:ext>
            </a:extLst>
          </p:cNvPr>
          <p:cNvCxnSpPr>
            <a:cxnSpLocks/>
          </p:cNvCxnSpPr>
          <p:nvPr userDrawn="1"/>
        </p:nvCxnSpPr>
        <p:spPr>
          <a:xfrm>
            <a:off x="3296653"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DC3FFC92-DC9A-4FE8-B9B3-C6403FC63AAA}"/>
              </a:ext>
            </a:extLst>
          </p:cNvPr>
          <p:cNvSpPr>
            <a:spLocks noGrp="1" noChangeAspect="1"/>
          </p:cNvSpPr>
          <p:nvPr>
            <p:ph sz="quarter" idx="37" hasCustomPrompt="1"/>
          </p:nvPr>
        </p:nvSpPr>
        <p:spPr>
          <a:xfrm>
            <a:off x="3585482"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9" name="Straight Connector 48">
            <a:extLst>
              <a:ext uri="{FF2B5EF4-FFF2-40B4-BE49-F238E27FC236}">
                <a16:creationId xmlns:a16="http://schemas.microsoft.com/office/drawing/2014/main" id="{7C4A25F7-1C04-4236-8F36-7B867D4EF6DF}"/>
              </a:ext>
              <a:ext uri="{C183D7F6-B498-43B3-948B-1728B52AA6E4}">
                <adec:decorative xmlns:adec="http://schemas.microsoft.com/office/drawing/2017/decorative" val="1"/>
              </a:ext>
            </a:extLst>
          </p:cNvPr>
          <p:cNvCxnSpPr>
            <a:cxnSpLocks/>
          </p:cNvCxnSpPr>
          <p:nvPr userDrawn="1"/>
        </p:nvCxnSpPr>
        <p:spPr>
          <a:xfrm>
            <a:off x="6095999"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EC36656C-750B-4175-9A7C-15BFBEC427F3}"/>
              </a:ext>
            </a:extLst>
          </p:cNvPr>
          <p:cNvSpPr>
            <a:spLocks noGrp="1" noChangeAspect="1"/>
          </p:cNvSpPr>
          <p:nvPr>
            <p:ph sz="quarter" idx="38" hasCustomPrompt="1"/>
          </p:nvPr>
        </p:nvSpPr>
        <p:spPr>
          <a:xfrm>
            <a:off x="63722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1" name="Straight Connector 50">
            <a:extLst>
              <a:ext uri="{FF2B5EF4-FFF2-40B4-BE49-F238E27FC236}">
                <a16:creationId xmlns:a16="http://schemas.microsoft.com/office/drawing/2014/main" id="{AC1678EE-C935-4FBB-9980-90A010255454}"/>
              </a:ext>
              <a:ext uri="{C183D7F6-B498-43B3-948B-1728B52AA6E4}">
                <adec:decorative xmlns:adec="http://schemas.microsoft.com/office/drawing/2017/decorative" val="1"/>
              </a:ext>
            </a:extLst>
          </p:cNvPr>
          <p:cNvCxnSpPr>
            <a:cxnSpLocks/>
          </p:cNvCxnSpPr>
          <p:nvPr userDrawn="1"/>
        </p:nvCxnSpPr>
        <p:spPr>
          <a:xfrm>
            <a:off x="8859252"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E6683A28-CE9C-4369-81FF-98A3DC0E70F0}"/>
              </a:ext>
            </a:extLst>
          </p:cNvPr>
          <p:cNvSpPr>
            <a:spLocks noGrp="1" noChangeAspect="1"/>
          </p:cNvSpPr>
          <p:nvPr>
            <p:ph sz="quarter" idx="39" hasCustomPrompt="1"/>
          </p:nvPr>
        </p:nvSpPr>
        <p:spPr>
          <a:xfrm>
            <a:off x="9169853"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3" name="Straight Connector 52">
            <a:extLst>
              <a:ext uri="{FF2B5EF4-FFF2-40B4-BE49-F238E27FC236}">
                <a16:creationId xmlns:a16="http://schemas.microsoft.com/office/drawing/2014/main" id="{A843A949-0B18-480F-823A-1FC4C0721D31}"/>
              </a:ext>
              <a:ext uri="{C183D7F6-B498-43B3-948B-1728B52AA6E4}">
                <adec:decorative xmlns:adec="http://schemas.microsoft.com/office/drawing/2017/decorative" val="1"/>
              </a:ext>
            </a:extLst>
          </p:cNvPr>
          <p:cNvCxnSpPr>
            <a:cxnSpLocks/>
          </p:cNvCxnSpPr>
          <p:nvPr userDrawn="1"/>
        </p:nvCxnSpPr>
        <p:spPr>
          <a:xfrm>
            <a:off x="70184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668E048F-8199-4DDC-BF04-9916B2FF42A1}"/>
              </a:ext>
            </a:extLst>
          </p:cNvPr>
          <p:cNvSpPr>
            <a:spLocks noGrp="1" noChangeAspect="1"/>
          </p:cNvSpPr>
          <p:nvPr>
            <p:ph sz="quarter" idx="40" hasCustomPrompt="1"/>
          </p:nvPr>
        </p:nvSpPr>
        <p:spPr>
          <a:xfrm>
            <a:off x="8096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5" name="Straight Connector 54">
            <a:extLst>
              <a:ext uri="{FF2B5EF4-FFF2-40B4-BE49-F238E27FC236}">
                <a16:creationId xmlns:a16="http://schemas.microsoft.com/office/drawing/2014/main" id="{14E15E91-264D-42D4-BF8A-82579D09E000}"/>
              </a:ext>
              <a:ext uri="{C183D7F6-B498-43B3-948B-1728B52AA6E4}">
                <adec:decorative xmlns:adec="http://schemas.microsoft.com/office/drawing/2017/decorative" val="1"/>
              </a:ext>
            </a:extLst>
          </p:cNvPr>
          <p:cNvCxnSpPr>
            <a:cxnSpLocks/>
          </p:cNvCxnSpPr>
          <p:nvPr userDrawn="1"/>
        </p:nvCxnSpPr>
        <p:spPr>
          <a:xfrm>
            <a:off x="347141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7D5833ED-001F-47B6-8358-AF674372BF2E}"/>
              </a:ext>
            </a:extLst>
          </p:cNvPr>
          <p:cNvSpPr>
            <a:spLocks noGrp="1" noChangeAspect="1"/>
          </p:cNvSpPr>
          <p:nvPr>
            <p:ph sz="quarter" idx="41" hasCustomPrompt="1"/>
          </p:nvPr>
        </p:nvSpPr>
        <p:spPr>
          <a:xfrm>
            <a:off x="3585482"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7" name="Straight Connector 56">
            <a:extLst>
              <a:ext uri="{FF2B5EF4-FFF2-40B4-BE49-F238E27FC236}">
                <a16:creationId xmlns:a16="http://schemas.microsoft.com/office/drawing/2014/main" id="{CFC6166A-B1C6-4972-B8D8-49D06695C336}"/>
              </a:ext>
              <a:ext uri="{C183D7F6-B498-43B3-948B-1728B52AA6E4}">
                <adec:decorative xmlns:adec="http://schemas.microsoft.com/office/drawing/2017/decorative" val="1"/>
              </a:ext>
            </a:extLst>
          </p:cNvPr>
          <p:cNvCxnSpPr>
            <a:cxnSpLocks/>
          </p:cNvCxnSpPr>
          <p:nvPr userDrawn="1"/>
        </p:nvCxnSpPr>
        <p:spPr>
          <a:xfrm>
            <a:off x="621552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4">
            <a:extLst>
              <a:ext uri="{FF2B5EF4-FFF2-40B4-BE49-F238E27FC236}">
                <a16:creationId xmlns:a16="http://schemas.microsoft.com/office/drawing/2014/main" id="{09B70EFC-61D7-4123-9066-687DEB46F153}"/>
              </a:ext>
            </a:extLst>
          </p:cNvPr>
          <p:cNvSpPr>
            <a:spLocks noGrp="1" noChangeAspect="1"/>
          </p:cNvSpPr>
          <p:nvPr>
            <p:ph sz="quarter" idx="42" hasCustomPrompt="1"/>
          </p:nvPr>
        </p:nvSpPr>
        <p:spPr>
          <a:xfrm>
            <a:off x="63722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9" name="Straight Connector 58">
            <a:extLst>
              <a:ext uri="{FF2B5EF4-FFF2-40B4-BE49-F238E27FC236}">
                <a16:creationId xmlns:a16="http://schemas.microsoft.com/office/drawing/2014/main" id="{929B9008-6230-4A5B-AFB8-5AB50E0211F2}"/>
              </a:ext>
              <a:ext uri="{C183D7F6-B498-43B3-948B-1728B52AA6E4}">
                <adec:decorative xmlns:adec="http://schemas.microsoft.com/office/drawing/2017/decorative" val="1"/>
              </a:ext>
            </a:extLst>
          </p:cNvPr>
          <p:cNvCxnSpPr>
            <a:cxnSpLocks/>
          </p:cNvCxnSpPr>
          <p:nvPr userDrawn="1"/>
        </p:nvCxnSpPr>
        <p:spPr>
          <a:xfrm>
            <a:off x="892493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0" name="Content Placeholder 4">
            <a:extLst>
              <a:ext uri="{FF2B5EF4-FFF2-40B4-BE49-F238E27FC236}">
                <a16:creationId xmlns:a16="http://schemas.microsoft.com/office/drawing/2014/main" id="{7C599A91-D6EB-420B-A584-1907425A7C09}"/>
              </a:ext>
            </a:extLst>
          </p:cNvPr>
          <p:cNvSpPr>
            <a:spLocks noGrp="1" noChangeAspect="1"/>
          </p:cNvSpPr>
          <p:nvPr>
            <p:ph sz="quarter" idx="43" hasCustomPrompt="1"/>
          </p:nvPr>
        </p:nvSpPr>
        <p:spPr>
          <a:xfrm>
            <a:off x="9169853"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1" name="Straight Connector 60">
            <a:extLst>
              <a:ext uri="{FF2B5EF4-FFF2-40B4-BE49-F238E27FC236}">
                <a16:creationId xmlns:a16="http://schemas.microsoft.com/office/drawing/2014/main" id="{E7D28DD7-F5BA-4D2D-8411-78661DA5442A}"/>
              </a:ext>
              <a:ext uri="{C183D7F6-B498-43B3-948B-1728B52AA6E4}">
                <adec:decorative xmlns:adec="http://schemas.microsoft.com/office/drawing/2017/decorative" val="1"/>
              </a:ext>
            </a:extLst>
          </p:cNvPr>
          <p:cNvCxnSpPr>
            <a:cxnSpLocks noChangeAspect="1"/>
          </p:cNvCxnSpPr>
          <p:nvPr userDrawn="1"/>
        </p:nvCxnSpPr>
        <p:spPr>
          <a:xfrm>
            <a:off x="70184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2" name="Content Placeholder 4">
            <a:extLst>
              <a:ext uri="{FF2B5EF4-FFF2-40B4-BE49-F238E27FC236}">
                <a16:creationId xmlns:a16="http://schemas.microsoft.com/office/drawing/2014/main" id="{4B1E13D3-BDFA-4D32-88F7-EB511183270A}"/>
              </a:ext>
            </a:extLst>
          </p:cNvPr>
          <p:cNvSpPr>
            <a:spLocks noGrp="1" noChangeAspect="1"/>
          </p:cNvSpPr>
          <p:nvPr>
            <p:ph sz="quarter" idx="44" hasCustomPrompt="1"/>
          </p:nvPr>
        </p:nvSpPr>
        <p:spPr>
          <a:xfrm>
            <a:off x="8096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31269E38-3D42-4911-A9BE-62B07CE15B7C}"/>
              </a:ext>
              <a:ext uri="{C183D7F6-B498-43B3-948B-1728B52AA6E4}">
                <adec:decorative xmlns:adec="http://schemas.microsoft.com/office/drawing/2017/decorative" val="1"/>
              </a:ext>
            </a:extLst>
          </p:cNvPr>
          <p:cNvCxnSpPr>
            <a:cxnSpLocks noChangeAspect="1"/>
          </p:cNvCxnSpPr>
          <p:nvPr userDrawn="1"/>
        </p:nvCxnSpPr>
        <p:spPr>
          <a:xfrm>
            <a:off x="347141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4" name="Content Placeholder 4">
            <a:extLst>
              <a:ext uri="{FF2B5EF4-FFF2-40B4-BE49-F238E27FC236}">
                <a16:creationId xmlns:a16="http://schemas.microsoft.com/office/drawing/2014/main" id="{0CCEC6EF-7818-4A53-BBA0-9633A3E834DA}"/>
              </a:ext>
            </a:extLst>
          </p:cNvPr>
          <p:cNvSpPr>
            <a:spLocks noGrp="1" noChangeAspect="1"/>
          </p:cNvSpPr>
          <p:nvPr>
            <p:ph sz="quarter" idx="45" hasCustomPrompt="1"/>
          </p:nvPr>
        </p:nvSpPr>
        <p:spPr>
          <a:xfrm>
            <a:off x="3585482"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5" name="Straight Connector 64">
            <a:extLst>
              <a:ext uri="{FF2B5EF4-FFF2-40B4-BE49-F238E27FC236}">
                <a16:creationId xmlns:a16="http://schemas.microsoft.com/office/drawing/2014/main" id="{8EA4B738-68B3-497F-83A0-922DDA762331}"/>
              </a:ext>
              <a:ext uri="{C183D7F6-B498-43B3-948B-1728B52AA6E4}">
                <adec:decorative xmlns:adec="http://schemas.microsoft.com/office/drawing/2017/decorative" val="1"/>
              </a:ext>
            </a:extLst>
          </p:cNvPr>
          <p:cNvCxnSpPr>
            <a:cxnSpLocks noChangeAspect="1"/>
          </p:cNvCxnSpPr>
          <p:nvPr userDrawn="1"/>
        </p:nvCxnSpPr>
        <p:spPr>
          <a:xfrm>
            <a:off x="621552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6" name="Content Placeholder 4">
            <a:extLst>
              <a:ext uri="{FF2B5EF4-FFF2-40B4-BE49-F238E27FC236}">
                <a16:creationId xmlns:a16="http://schemas.microsoft.com/office/drawing/2014/main" id="{27EF98E3-7897-4873-904D-13C42E5BCB2D}"/>
              </a:ext>
            </a:extLst>
          </p:cNvPr>
          <p:cNvSpPr>
            <a:spLocks noGrp="1" noChangeAspect="1"/>
          </p:cNvSpPr>
          <p:nvPr>
            <p:ph sz="quarter" idx="46" hasCustomPrompt="1"/>
          </p:nvPr>
        </p:nvSpPr>
        <p:spPr>
          <a:xfrm>
            <a:off x="63722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7" name="Straight Connector 66">
            <a:extLst>
              <a:ext uri="{FF2B5EF4-FFF2-40B4-BE49-F238E27FC236}">
                <a16:creationId xmlns:a16="http://schemas.microsoft.com/office/drawing/2014/main" id="{60C7EE43-53B0-49DB-9A90-8979CEF20B3B}"/>
              </a:ext>
              <a:ext uri="{C183D7F6-B498-43B3-948B-1728B52AA6E4}">
                <adec:decorative xmlns:adec="http://schemas.microsoft.com/office/drawing/2017/decorative" val="1"/>
              </a:ext>
            </a:extLst>
          </p:cNvPr>
          <p:cNvCxnSpPr>
            <a:cxnSpLocks noChangeAspect="1"/>
          </p:cNvCxnSpPr>
          <p:nvPr userDrawn="1"/>
        </p:nvCxnSpPr>
        <p:spPr>
          <a:xfrm>
            <a:off x="892493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8" name="Content Placeholder 4">
            <a:extLst>
              <a:ext uri="{FF2B5EF4-FFF2-40B4-BE49-F238E27FC236}">
                <a16:creationId xmlns:a16="http://schemas.microsoft.com/office/drawing/2014/main" id="{AFEF12A2-1C23-404A-9E22-437C3C710FA7}"/>
              </a:ext>
            </a:extLst>
          </p:cNvPr>
          <p:cNvSpPr>
            <a:spLocks noGrp="1" noChangeAspect="1"/>
          </p:cNvSpPr>
          <p:nvPr>
            <p:ph sz="quarter" idx="47" hasCustomPrompt="1"/>
          </p:nvPr>
        </p:nvSpPr>
        <p:spPr>
          <a:xfrm>
            <a:off x="9169853"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2313081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(eighteen logos)</a:t>
            </a:r>
          </a:p>
        </p:txBody>
      </p:sp>
      <p:sp>
        <p:nvSpPr>
          <p:cNvPr id="42" name="Content Placeholder 4">
            <a:extLst>
              <a:ext uri="{FF2B5EF4-FFF2-40B4-BE49-F238E27FC236}">
                <a16:creationId xmlns:a16="http://schemas.microsoft.com/office/drawing/2014/main" id="{222948E7-D8E0-4EAB-B879-33E729422E10}"/>
              </a:ext>
            </a:extLst>
          </p:cNvPr>
          <p:cNvSpPr>
            <a:spLocks noGrp="1" noChangeAspect="1"/>
          </p:cNvSpPr>
          <p:nvPr>
            <p:ph sz="quarter" idx="47" hasCustomPrompt="1"/>
          </p:nvPr>
        </p:nvSpPr>
        <p:spPr>
          <a:xfrm>
            <a:off x="8096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Content Placeholder 4">
            <a:extLst>
              <a:ext uri="{FF2B5EF4-FFF2-40B4-BE49-F238E27FC236}">
                <a16:creationId xmlns:a16="http://schemas.microsoft.com/office/drawing/2014/main" id="{328EE0C9-6FA3-4132-AC4B-23841143DFEC}"/>
              </a:ext>
            </a:extLst>
          </p:cNvPr>
          <p:cNvSpPr>
            <a:spLocks noGrp="1" noChangeAspect="1"/>
          </p:cNvSpPr>
          <p:nvPr>
            <p:ph sz="quarter" idx="48" hasCustomPrompt="1"/>
          </p:nvPr>
        </p:nvSpPr>
        <p:spPr>
          <a:xfrm>
            <a:off x="26384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0" name="Straight Connector 59">
            <a:extLst>
              <a:ext uri="{FF2B5EF4-FFF2-40B4-BE49-F238E27FC236}">
                <a16:creationId xmlns:a16="http://schemas.microsoft.com/office/drawing/2014/main" id="{11426973-CDF5-0C48-B7ED-C03BA8CC9189}"/>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9" name="Content Placeholder 4">
            <a:extLst>
              <a:ext uri="{FF2B5EF4-FFF2-40B4-BE49-F238E27FC236}">
                <a16:creationId xmlns:a16="http://schemas.microsoft.com/office/drawing/2014/main" id="{EFD6F3B3-8442-46B4-8F00-E9EF4EA0B7CC}"/>
              </a:ext>
            </a:extLst>
          </p:cNvPr>
          <p:cNvSpPr>
            <a:spLocks noGrp="1" noChangeAspect="1"/>
          </p:cNvSpPr>
          <p:nvPr>
            <p:ph sz="quarter" idx="49" hasCustomPrompt="1"/>
          </p:nvPr>
        </p:nvSpPr>
        <p:spPr>
          <a:xfrm>
            <a:off x="44563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B5F60870-D803-0E4F-9D29-85E63374F3E6}"/>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Content Placeholder 4">
            <a:extLst>
              <a:ext uri="{FF2B5EF4-FFF2-40B4-BE49-F238E27FC236}">
                <a16:creationId xmlns:a16="http://schemas.microsoft.com/office/drawing/2014/main" id="{8FC4028C-5373-406F-9258-1ECBCE51B49E}"/>
              </a:ext>
            </a:extLst>
          </p:cNvPr>
          <p:cNvSpPr>
            <a:spLocks noGrp="1" noChangeAspect="1"/>
          </p:cNvSpPr>
          <p:nvPr>
            <p:ph sz="quarter" idx="50" hasCustomPrompt="1"/>
          </p:nvPr>
        </p:nvSpPr>
        <p:spPr>
          <a:xfrm>
            <a:off x="62851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4" name="Straight Connector 63">
            <a:extLst>
              <a:ext uri="{FF2B5EF4-FFF2-40B4-BE49-F238E27FC236}">
                <a16:creationId xmlns:a16="http://schemas.microsoft.com/office/drawing/2014/main" id="{3B0E0798-22DD-BF42-A849-F0FE742E32B8}"/>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1" name="Content Placeholder 4">
            <a:extLst>
              <a:ext uri="{FF2B5EF4-FFF2-40B4-BE49-F238E27FC236}">
                <a16:creationId xmlns:a16="http://schemas.microsoft.com/office/drawing/2014/main" id="{5FB983A5-EEAC-41C3-8587-92D62118D09D}"/>
              </a:ext>
            </a:extLst>
          </p:cNvPr>
          <p:cNvSpPr>
            <a:spLocks noGrp="1" noChangeAspect="1"/>
          </p:cNvSpPr>
          <p:nvPr>
            <p:ph sz="quarter" idx="51" hasCustomPrompt="1"/>
          </p:nvPr>
        </p:nvSpPr>
        <p:spPr>
          <a:xfrm>
            <a:off x="81139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5" name="Straight Connector 64">
            <a:extLst>
              <a:ext uri="{FF2B5EF4-FFF2-40B4-BE49-F238E27FC236}">
                <a16:creationId xmlns:a16="http://schemas.microsoft.com/office/drawing/2014/main" id="{2BA8FAC4-A755-CA44-B97E-A26D4117F25F}"/>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00AFDF02-4A88-43D9-ADCF-45219AF1082B}"/>
              </a:ext>
            </a:extLst>
          </p:cNvPr>
          <p:cNvSpPr>
            <a:spLocks noGrp="1" noChangeAspect="1"/>
          </p:cNvSpPr>
          <p:nvPr>
            <p:ph sz="quarter" idx="52" hasCustomPrompt="1"/>
          </p:nvPr>
        </p:nvSpPr>
        <p:spPr>
          <a:xfrm>
            <a:off x="99427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6" name="Straight Connector 65">
            <a:extLst>
              <a:ext uri="{FF2B5EF4-FFF2-40B4-BE49-F238E27FC236}">
                <a16:creationId xmlns:a16="http://schemas.microsoft.com/office/drawing/2014/main" id="{BFEA5B5A-4A4D-C242-9C9B-9AE3CAC1A4E5}"/>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3" name="Content Placeholder 4">
            <a:extLst>
              <a:ext uri="{FF2B5EF4-FFF2-40B4-BE49-F238E27FC236}">
                <a16:creationId xmlns:a16="http://schemas.microsoft.com/office/drawing/2014/main" id="{7660B812-24E6-4C99-B11D-90F932FEAA90}"/>
              </a:ext>
            </a:extLst>
          </p:cNvPr>
          <p:cNvSpPr>
            <a:spLocks noGrp="1" noChangeAspect="1"/>
          </p:cNvSpPr>
          <p:nvPr>
            <p:ph sz="quarter" idx="53" hasCustomPrompt="1"/>
          </p:nvPr>
        </p:nvSpPr>
        <p:spPr>
          <a:xfrm>
            <a:off x="8096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8" name="Straight Connector 67">
            <a:extLst>
              <a:ext uri="{FF2B5EF4-FFF2-40B4-BE49-F238E27FC236}">
                <a16:creationId xmlns:a16="http://schemas.microsoft.com/office/drawing/2014/main" id="{7CB8A7C0-6F2E-784C-B2B2-766E0A044962}"/>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4" name="Content Placeholder 4">
            <a:extLst>
              <a:ext uri="{FF2B5EF4-FFF2-40B4-BE49-F238E27FC236}">
                <a16:creationId xmlns:a16="http://schemas.microsoft.com/office/drawing/2014/main" id="{AE11FF87-93C9-4AEC-9630-65540653BA5B}"/>
              </a:ext>
            </a:extLst>
          </p:cNvPr>
          <p:cNvSpPr>
            <a:spLocks noGrp="1" noChangeAspect="1"/>
          </p:cNvSpPr>
          <p:nvPr>
            <p:ph sz="quarter" idx="54" hasCustomPrompt="1"/>
          </p:nvPr>
        </p:nvSpPr>
        <p:spPr>
          <a:xfrm>
            <a:off x="26384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0" name="Straight Connector 69">
            <a:extLst>
              <a:ext uri="{FF2B5EF4-FFF2-40B4-BE49-F238E27FC236}">
                <a16:creationId xmlns:a16="http://schemas.microsoft.com/office/drawing/2014/main" id="{33A4C154-AF60-604C-8CBF-F0A28F663D2D}"/>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5" name="Content Placeholder 4">
            <a:extLst>
              <a:ext uri="{FF2B5EF4-FFF2-40B4-BE49-F238E27FC236}">
                <a16:creationId xmlns:a16="http://schemas.microsoft.com/office/drawing/2014/main" id="{DEBEBCFF-2729-4616-AC69-6C87003193A8}"/>
              </a:ext>
            </a:extLst>
          </p:cNvPr>
          <p:cNvSpPr>
            <a:spLocks noGrp="1" noChangeAspect="1"/>
          </p:cNvSpPr>
          <p:nvPr>
            <p:ph sz="quarter" idx="55" hasCustomPrompt="1"/>
          </p:nvPr>
        </p:nvSpPr>
        <p:spPr>
          <a:xfrm>
            <a:off x="44563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2" name="Straight Connector 71">
            <a:extLst>
              <a:ext uri="{FF2B5EF4-FFF2-40B4-BE49-F238E27FC236}">
                <a16:creationId xmlns:a16="http://schemas.microsoft.com/office/drawing/2014/main" id="{B71EB7C0-853A-784B-9FE5-42FECD7208CF}"/>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6" name="Content Placeholder 4">
            <a:extLst>
              <a:ext uri="{FF2B5EF4-FFF2-40B4-BE49-F238E27FC236}">
                <a16:creationId xmlns:a16="http://schemas.microsoft.com/office/drawing/2014/main" id="{F22AC396-8090-4AA7-B150-8C45FF52CD42}"/>
              </a:ext>
            </a:extLst>
          </p:cNvPr>
          <p:cNvSpPr>
            <a:spLocks noGrp="1" noChangeAspect="1"/>
          </p:cNvSpPr>
          <p:nvPr>
            <p:ph sz="quarter" idx="56" hasCustomPrompt="1"/>
          </p:nvPr>
        </p:nvSpPr>
        <p:spPr>
          <a:xfrm>
            <a:off x="62851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4" name="Straight Connector 73">
            <a:extLst>
              <a:ext uri="{FF2B5EF4-FFF2-40B4-BE49-F238E27FC236}">
                <a16:creationId xmlns:a16="http://schemas.microsoft.com/office/drawing/2014/main" id="{37DABB25-4385-D84B-B4E5-0CFEC26EEC7A}"/>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7" name="Content Placeholder 4">
            <a:extLst>
              <a:ext uri="{FF2B5EF4-FFF2-40B4-BE49-F238E27FC236}">
                <a16:creationId xmlns:a16="http://schemas.microsoft.com/office/drawing/2014/main" id="{FBD03448-999D-4DE5-9164-EE0F254209B3}"/>
              </a:ext>
            </a:extLst>
          </p:cNvPr>
          <p:cNvSpPr>
            <a:spLocks noGrp="1" noChangeAspect="1"/>
          </p:cNvSpPr>
          <p:nvPr>
            <p:ph sz="quarter" idx="57" hasCustomPrompt="1"/>
          </p:nvPr>
        </p:nvSpPr>
        <p:spPr>
          <a:xfrm>
            <a:off x="81139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6" name="Straight Connector 75">
            <a:extLst>
              <a:ext uri="{FF2B5EF4-FFF2-40B4-BE49-F238E27FC236}">
                <a16:creationId xmlns:a16="http://schemas.microsoft.com/office/drawing/2014/main" id="{F1CD6E25-E7E3-2B4A-8969-2C413CB3B876}"/>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8" name="Content Placeholder 4">
            <a:extLst>
              <a:ext uri="{FF2B5EF4-FFF2-40B4-BE49-F238E27FC236}">
                <a16:creationId xmlns:a16="http://schemas.microsoft.com/office/drawing/2014/main" id="{8E4D879C-8C37-400C-8DBE-FD17231523BB}"/>
              </a:ext>
            </a:extLst>
          </p:cNvPr>
          <p:cNvSpPr>
            <a:spLocks noGrp="1" noChangeAspect="1"/>
          </p:cNvSpPr>
          <p:nvPr>
            <p:ph sz="quarter" idx="58" hasCustomPrompt="1"/>
          </p:nvPr>
        </p:nvSpPr>
        <p:spPr>
          <a:xfrm>
            <a:off x="99427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9" name="Straight Connector 88">
            <a:extLst>
              <a:ext uri="{FF2B5EF4-FFF2-40B4-BE49-F238E27FC236}">
                <a16:creationId xmlns:a16="http://schemas.microsoft.com/office/drawing/2014/main" id="{D40A6B01-703B-48C3-AD0B-F4C2144A282C}"/>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Content Placeholder 4">
            <a:extLst>
              <a:ext uri="{FF2B5EF4-FFF2-40B4-BE49-F238E27FC236}">
                <a16:creationId xmlns:a16="http://schemas.microsoft.com/office/drawing/2014/main" id="{7086F93E-78CD-41E7-AAC0-0AB5AB0A6DCA}"/>
              </a:ext>
            </a:extLst>
          </p:cNvPr>
          <p:cNvSpPr>
            <a:spLocks noGrp="1" noChangeAspect="1"/>
          </p:cNvSpPr>
          <p:nvPr>
            <p:ph sz="quarter" idx="59" hasCustomPrompt="1"/>
          </p:nvPr>
        </p:nvSpPr>
        <p:spPr>
          <a:xfrm>
            <a:off x="8254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1" name="Straight Connector 90">
            <a:extLst>
              <a:ext uri="{FF2B5EF4-FFF2-40B4-BE49-F238E27FC236}">
                <a16:creationId xmlns:a16="http://schemas.microsoft.com/office/drawing/2014/main" id="{1FDB13B4-9368-4780-B2A7-E0F5B96CD367}"/>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2" name="Content Placeholder 4">
            <a:extLst>
              <a:ext uri="{FF2B5EF4-FFF2-40B4-BE49-F238E27FC236}">
                <a16:creationId xmlns:a16="http://schemas.microsoft.com/office/drawing/2014/main" id="{0DF49386-798E-4B13-9EE6-46B1CA636527}"/>
              </a:ext>
            </a:extLst>
          </p:cNvPr>
          <p:cNvSpPr>
            <a:spLocks noGrp="1" noChangeAspect="1"/>
          </p:cNvSpPr>
          <p:nvPr>
            <p:ph sz="quarter" idx="60" hasCustomPrompt="1"/>
          </p:nvPr>
        </p:nvSpPr>
        <p:spPr>
          <a:xfrm>
            <a:off x="26542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3" name="Straight Connector 92">
            <a:extLst>
              <a:ext uri="{FF2B5EF4-FFF2-40B4-BE49-F238E27FC236}">
                <a16:creationId xmlns:a16="http://schemas.microsoft.com/office/drawing/2014/main" id="{48370604-55D0-44B2-B939-E45A4F6984D3}"/>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4">
            <a:extLst>
              <a:ext uri="{FF2B5EF4-FFF2-40B4-BE49-F238E27FC236}">
                <a16:creationId xmlns:a16="http://schemas.microsoft.com/office/drawing/2014/main" id="{892B07DF-BEB1-4872-BDAE-B41E6ECA2DFF}"/>
              </a:ext>
            </a:extLst>
          </p:cNvPr>
          <p:cNvSpPr>
            <a:spLocks noGrp="1" noChangeAspect="1"/>
          </p:cNvSpPr>
          <p:nvPr>
            <p:ph sz="quarter" idx="61" hasCustomPrompt="1"/>
          </p:nvPr>
        </p:nvSpPr>
        <p:spPr>
          <a:xfrm>
            <a:off x="44721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5" name="Straight Connector 94">
            <a:extLst>
              <a:ext uri="{FF2B5EF4-FFF2-40B4-BE49-F238E27FC236}">
                <a16:creationId xmlns:a16="http://schemas.microsoft.com/office/drawing/2014/main" id="{42B68127-D58F-4CAB-AD23-433DFF06D98B}"/>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92E3D221-03DC-446F-9E1C-870C05D812B9}"/>
              </a:ext>
            </a:extLst>
          </p:cNvPr>
          <p:cNvSpPr>
            <a:spLocks noGrp="1" noChangeAspect="1"/>
          </p:cNvSpPr>
          <p:nvPr>
            <p:ph sz="quarter" idx="62" hasCustomPrompt="1"/>
          </p:nvPr>
        </p:nvSpPr>
        <p:spPr>
          <a:xfrm>
            <a:off x="63009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7" name="Straight Connector 96">
            <a:extLst>
              <a:ext uri="{FF2B5EF4-FFF2-40B4-BE49-F238E27FC236}">
                <a16:creationId xmlns:a16="http://schemas.microsoft.com/office/drawing/2014/main" id="{67D31D0E-938D-418D-B42B-8C0FB3026AC2}"/>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4">
            <a:extLst>
              <a:ext uri="{FF2B5EF4-FFF2-40B4-BE49-F238E27FC236}">
                <a16:creationId xmlns:a16="http://schemas.microsoft.com/office/drawing/2014/main" id="{BBFBA640-9F5C-4A5E-8A53-3C7E901D3772}"/>
              </a:ext>
            </a:extLst>
          </p:cNvPr>
          <p:cNvSpPr>
            <a:spLocks noGrp="1" noChangeAspect="1"/>
          </p:cNvSpPr>
          <p:nvPr>
            <p:ph sz="quarter" idx="63" hasCustomPrompt="1"/>
          </p:nvPr>
        </p:nvSpPr>
        <p:spPr>
          <a:xfrm>
            <a:off x="81297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9" name="Straight Connector 98">
            <a:extLst>
              <a:ext uri="{FF2B5EF4-FFF2-40B4-BE49-F238E27FC236}">
                <a16:creationId xmlns:a16="http://schemas.microsoft.com/office/drawing/2014/main" id="{8170AD0C-7968-43AC-88F0-650238088B0C}"/>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4">
            <a:extLst>
              <a:ext uri="{FF2B5EF4-FFF2-40B4-BE49-F238E27FC236}">
                <a16:creationId xmlns:a16="http://schemas.microsoft.com/office/drawing/2014/main" id="{253EB09C-432C-4D7D-B80C-7F32C4F5DFCF}"/>
              </a:ext>
            </a:extLst>
          </p:cNvPr>
          <p:cNvSpPr>
            <a:spLocks noGrp="1" noChangeAspect="1"/>
          </p:cNvSpPr>
          <p:nvPr>
            <p:ph sz="quarter" idx="64" hasCustomPrompt="1"/>
          </p:nvPr>
        </p:nvSpPr>
        <p:spPr>
          <a:xfrm>
            <a:off x="99585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57940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8" userDrawn="1">
          <p15:clr>
            <a:srgbClr val="FBAE40"/>
          </p15:clr>
        </p15:guide>
        <p15:guide id="2" orient="horz" pos="1886" userDrawn="1">
          <p15:clr>
            <a:srgbClr val="FBAE40"/>
          </p15:clr>
        </p15:guide>
        <p15:guide id="3" orient="horz" pos="2887"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Logo Wall_Ai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(eighteen logos)</a:t>
            </a:r>
          </a:p>
        </p:txBody>
      </p:sp>
      <p:sp>
        <p:nvSpPr>
          <p:cNvPr id="42" name="Content Placeholder 4">
            <a:extLst>
              <a:ext uri="{FF2B5EF4-FFF2-40B4-BE49-F238E27FC236}">
                <a16:creationId xmlns:a16="http://schemas.microsoft.com/office/drawing/2014/main" id="{EFA1DD59-0D11-4BAB-857A-DDE7D1C6B5D0}"/>
              </a:ext>
            </a:extLst>
          </p:cNvPr>
          <p:cNvSpPr>
            <a:spLocks noGrp="1" noChangeAspect="1"/>
          </p:cNvSpPr>
          <p:nvPr>
            <p:ph sz="quarter" idx="47" hasCustomPrompt="1"/>
          </p:nvPr>
        </p:nvSpPr>
        <p:spPr>
          <a:xfrm>
            <a:off x="8096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2A5E8A37-267F-4E4E-9638-9872BE456DFB}"/>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4">
            <a:extLst>
              <a:ext uri="{FF2B5EF4-FFF2-40B4-BE49-F238E27FC236}">
                <a16:creationId xmlns:a16="http://schemas.microsoft.com/office/drawing/2014/main" id="{F9D5EAC3-3F98-4D24-8D4D-D9C17A2570B1}"/>
              </a:ext>
            </a:extLst>
          </p:cNvPr>
          <p:cNvSpPr>
            <a:spLocks noGrp="1" noChangeAspect="1"/>
          </p:cNvSpPr>
          <p:nvPr>
            <p:ph sz="quarter" idx="48" hasCustomPrompt="1"/>
          </p:nvPr>
        </p:nvSpPr>
        <p:spPr>
          <a:xfrm>
            <a:off x="26384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0E2A7DE5-B2B0-47C6-B6AC-A74B3A853F1A}"/>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1" name="Content Placeholder 4">
            <a:extLst>
              <a:ext uri="{FF2B5EF4-FFF2-40B4-BE49-F238E27FC236}">
                <a16:creationId xmlns:a16="http://schemas.microsoft.com/office/drawing/2014/main" id="{C4C4B44E-2E23-4042-BE0F-53CE4795653F}"/>
              </a:ext>
            </a:extLst>
          </p:cNvPr>
          <p:cNvSpPr>
            <a:spLocks noGrp="1" noChangeAspect="1"/>
          </p:cNvSpPr>
          <p:nvPr>
            <p:ph sz="quarter" idx="49" hasCustomPrompt="1"/>
          </p:nvPr>
        </p:nvSpPr>
        <p:spPr>
          <a:xfrm>
            <a:off x="44563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2" name="Straight Connector 61">
            <a:extLst>
              <a:ext uri="{FF2B5EF4-FFF2-40B4-BE49-F238E27FC236}">
                <a16:creationId xmlns:a16="http://schemas.microsoft.com/office/drawing/2014/main" id="{05E0D52E-8A51-4002-B1D6-2D727C73013C}"/>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Content Placeholder 4">
            <a:extLst>
              <a:ext uri="{FF2B5EF4-FFF2-40B4-BE49-F238E27FC236}">
                <a16:creationId xmlns:a16="http://schemas.microsoft.com/office/drawing/2014/main" id="{E9C95332-F2F0-4516-B791-51F781AE469D}"/>
              </a:ext>
            </a:extLst>
          </p:cNvPr>
          <p:cNvSpPr>
            <a:spLocks noGrp="1" noChangeAspect="1"/>
          </p:cNvSpPr>
          <p:nvPr>
            <p:ph sz="quarter" idx="50" hasCustomPrompt="1"/>
          </p:nvPr>
        </p:nvSpPr>
        <p:spPr>
          <a:xfrm>
            <a:off x="62851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9" name="Straight Connector 78">
            <a:extLst>
              <a:ext uri="{FF2B5EF4-FFF2-40B4-BE49-F238E27FC236}">
                <a16:creationId xmlns:a16="http://schemas.microsoft.com/office/drawing/2014/main" id="{2655A0E8-8186-41B1-9077-D72760756FF3}"/>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Content Placeholder 4">
            <a:extLst>
              <a:ext uri="{FF2B5EF4-FFF2-40B4-BE49-F238E27FC236}">
                <a16:creationId xmlns:a16="http://schemas.microsoft.com/office/drawing/2014/main" id="{EFA591F1-9235-4CA0-A937-AF9FE2575167}"/>
              </a:ext>
            </a:extLst>
          </p:cNvPr>
          <p:cNvSpPr>
            <a:spLocks noGrp="1" noChangeAspect="1"/>
          </p:cNvSpPr>
          <p:nvPr>
            <p:ph sz="quarter" idx="51" hasCustomPrompt="1"/>
          </p:nvPr>
        </p:nvSpPr>
        <p:spPr>
          <a:xfrm>
            <a:off x="81139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1" name="Straight Connector 80">
            <a:extLst>
              <a:ext uri="{FF2B5EF4-FFF2-40B4-BE49-F238E27FC236}">
                <a16:creationId xmlns:a16="http://schemas.microsoft.com/office/drawing/2014/main" id="{FC3DDF76-8914-49A8-A3DC-035898321ADA}"/>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4866A037-0FA3-4ECE-930E-FC8A935EF99B}"/>
              </a:ext>
            </a:extLst>
          </p:cNvPr>
          <p:cNvSpPr>
            <a:spLocks noGrp="1" noChangeAspect="1"/>
          </p:cNvSpPr>
          <p:nvPr>
            <p:ph sz="quarter" idx="52" hasCustomPrompt="1"/>
          </p:nvPr>
        </p:nvSpPr>
        <p:spPr>
          <a:xfrm>
            <a:off x="99427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3" name="Straight Connector 82">
            <a:extLst>
              <a:ext uri="{FF2B5EF4-FFF2-40B4-BE49-F238E27FC236}">
                <a16:creationId xmlns:a16="http://schemas.microsoft.com/office/drawing/2014/main" id="{D043F08C-114F-44BA-98F3-2AA9A053B507}"/>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4" name="Content Placeholder 4">
            <a:extLst>
              <a:ext uri="{FF2B5EF4-FFF2-40B4-BE49-F238E27FC236}">
                <a16:creationId xmlns:a16="http://schemas.microsoft.com/office/drawing/2014/main" id="{ED5E9F93-8F0E-4512-AF8B-FB5FD9FA4DFD}"/>
              </a:ext>
            </a:extLst>
          </p:cNvPr>
          <p:cNvSpPr>
            <a:spLocks noGrp="1" noChangeAspect="1"/>
          </p:cNvSpPr>
          <p:nvPr>
            <p:ph sz="quarter" idx="53" hasCustomPrompt="1"/>
          </p:nvPr>
        </p:nvSpPr>
        <p:spPr>
          <a:xfrm>
            <a:off x="8096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5" name="Straight Connector 84">
            <a:extLst>
              <a:ext uri="{FF2B5EF4-FFF2-40B4-BE49-F238E27FC236}">
                <a16:creationId xmlns:a16="http://schemas.microsoft.com/office/drawing/2014/main" id="{9272B430-CB1E-43F0-9ACF-0F420A09AB0E}"/>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6" name="Content Placeholder 4">
            <a:extLst>
              <a:ext uri="{FF2B5EF4-FFF2-40B4-BE49-F238E27FC236}">
                <a16:creationId xmlns:a16="http://schemas.microsoft.com/office/drawing/2014/main" id="{40FBD888-C42F-4F17-92D5-FC7384B902EE}"/>
              </a:ext>
            </a:extLst>
          </p:cNvPr>
          <p:cNvSpPr>
            <a:spLocks noGrp="1" noChangeAspect="1"/>
          </p:cNvSpPr>
          <p:nvPr>
            <p:ph sz="quarter" idx="54" hasCustomPrompt="1"/>
          </p:nvPr>
        </p:nvSpPr>
        <p:spPr>
          <a:xfrm>
            <a:off x="26384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7" name="Straight Connector 86">
            <a:extLst>
              <a:ext uri="{FF2B5EF4-FFF2-40B4-BE49-F238E27FC236}">
                <a16:creationId xmlns:a16="http://schemas.microsoft.com/office/drawing/2014/main" id="{B9683661-312A-40F7-9103-027010AB9407}"/>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8" name="Content Placeholder 4">
            <a:extLst>
              <a:ext uri="{FF2B5EF4-FFF2-40B4-BE49-F238E27FC236}">
                <a16:creationId xmlns:a16="http://schemas.microsoft.com/office/drawing/2014/main" id="{7570307B-74DB-44B8-A9F1-C9D35152CD2C}"/>
              </a:ext>
            </a:extLst>
          </p:cNvPr>
          <p:cNvSpPr>
            <a:spLocks noGrp="1" noChangeAspect="1"/>
          </p:cNvSpPr>
          <p:nvPr>
            <p:ph sz="quarter" idx="55" hasCustomPrompt="1"/>
          </p:nvPr>
        </p:nvSpPr>
        <p:spPr>
          <a:xfrm>
            <a:off x="44563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9" name="Straight Connector 88">
            <a:extLst>
              <a:ext uri="{FF2B5EF4-FFF2-40B4-BE49-F238E27FC236}">
                <a16:creationId xmlns:a16="http://schemas.microsoft.com/office/drawing/2014/main" id="{CE1BF993-11BD-4B37-9919-C14605CE5B12}"/>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Content Placeholder 4">
            <a:extLst>
              <a:ext uri="{FF2B5EF4-FFF2-40B4-BE49-F238E27FC236}">
                <a16:creationId xmlns:a16="http://schemas.microsoft.com/office/drawing/2014/main" id="{57BA48EF-7B50-426B-959F-97208016FD73}"/>
              </a:ext>
            </a:extLst>
          </p:cNvPr>
          <p:cNvSpPr>
            <a:spLocks noGrp="1" noChangeAspect="1"/>
          </p:cNvSpPr>
          <p:nvPr>
            <p:ph sz="quarter" idx="56" hasCustomPrompt="1"/>
          </p:nvPr>
        </p:nvSpPr>
        <p:spPr>
          <a:xfrm>
            <a:off x="62851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1" name="Straight Connector 90">
            <a:extLst>
              <a:ext uri="{FF2B5EF4-FFF2-40B4-BE49-F238E27FC236}">
                <a16:creationId xmlns:a16="http://schemas.microsoft.com/office/drawing/2014/main" id="{FF00DAEE-4870-4906-9AA9-B8D85D5E11F8}"/>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2" name="Content Placeholder 4">
            <a:extLst>
              <a:ext uri="{FF2B5EF4-FFF2-40B4-BE49-F238E27FC236}">
                <a16:creationId xmlns:a16="http://schemas.microsoft.com/office/drawing/2014/main" id="{88DAD576-3E5F-49C3-A167-50A66DF3CF01}"/>
              </a:ext>
            </a:extLst>
          </p:cNvPr>
          <p:cNvSpPr>
            <a:spLocks noGrp="1" noChangeAspect="1"/>
          </p:cNvSpPr>
          <p:nvPr>
            <p:ph sz="quarter" idx="57" hasCustomPrompt="1"/>
          </p:nvPr>
        </p:nvSpPr>
        <p:spPr>
          <a:xfrm>
            <a:off x="81139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3" name="Straight Connector 92">
            <a:extLst>
              <a:ext uri="{FF2B5EF4-FFF2-40B4-BE49-F238E27FC236}">
                <a16:creationId xmlns:a16="http://schemas.microsoft.com/office/drawing/2014/main" id="{2692CD9F-368D-4439-A2D5-97AB2F5CFD3A}"/>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4">
            <a:extLst>
              <a:ext uri="{FF2B5EF4-FFF2-40B4-BE49-F238E27FC236}">
                <a16:creationId xmlns:a16="http://schemas.microsoft.com/office/drawing/2014/main" id="{6C453FE0-6545-46A3-BC3A-308FBE160CD2}"/>
              </a:ext>
            </a:extLst>
          </p:cNvPr>
          <p:cNvSpPr>
            <a:spLocks noGrp="1" noChangeAspect="1"/>
          </p:cNvSpPr>
          <p:nvPr>
            <p:ph sz="quarter" idx="58" hasCustomPrompt="1"/>
          </p:nvPr>
        </p:nvSpPr>
        <p:spPr>
          <a:xfrm>
            <a:off x="99427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5" name="Straight Connector 94">
            <a:extLst>
              <a:ext uri="{FF2B5EF4-FFF2-40B4-BE49-F238E27FC236}">
                <a16:creationId xmlns:a16="http://schemas.microsoft.com/office/drawing/2014/main" id="{1241AE22-79CB-4CB3-A5A6-87F5465D97FE}"/>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C9A67E0E-2012-407B-B106-7C1745FA4471}"/>
              </a:ext>
            </a:extLst>
          </p:cNvPr>
          <p:cNvSpPr>
            <a:spLocks noGrp="1" noChangeAspect="1"/>
          </p:cNvSpPr>
          <p:nvPr>
            <p:ph sz="quarter" idx="59" hasCustomPrompt="1"/>
          </p:nvPr>
        </p:nvSpPr>
        <p:spPr>
          <a:xfrm>
            <a:off x="8254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7" name="Straight Connector 96">
            <a:extLst>
              <a:ext uri="{FF2B5EF4-FFF2-40B4-BE49-F238E27FC236}">
                <a16:creationId xmlns:a16="http://schemas.microsoft.com/office/drawing/2014/main" id="{75827C37-7DB6-4D7D-BDA3-8B4CC4E3CCAF}"/>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4">
            <a:extLst>
              <a:ext uri="{FF2B5EF4-FFF2-40B4-BE49-F238E27FC236}">
                <a16:creationId xmlns:a16="http://schemas.microsoft.com/office/drawing/2014/main" id="{D08994DE-1A98-48A0-8430-AEED43702E22}"/>
              </a:ext>
            </a:extLst>
          </p:cNvPr>
          <p:cNvSpPr>
            <a:spLocks noGrp="1" noChangeAspect="1"/>
          </p:cNvSpPr>
          <p:nvPr>
            <p:ph sz="quarter" idx="60" hasCustomPrompt="1"/>
          </p:nvPr>
        </p:nvSpPr>
        <p:spPr>
          <a:xfrm>
            <a:off x="26542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9" name="Straight Connector 98">
            <a:extLst>
              <a:ext uri="{FF2B5EF4-FFF2-40B4-BE49-F238E27FC236}">
                <a16:creationId xmlns:a16="http://schemas.microsoft.com/office/drawing/2014/main" id="{B9F1C74D-E342-4945-BA22-D92476D69543}"/>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4">
            <a:extLst>
              <a:ext uri="{FF2B5EF4-FFF2-40B4-BE49-F238E27FC236}">
                <a16:creationId xmlns:a16="http://schemas.microsoft.com/office/drawing/2014/main" id="{6C5C5279-8455-40A0-B752-7501E198C1D0}"/>
              </a:ext>
            </a:extLst>
          </p:cNvPr>
          <p:cNvSpPr>
            <a:spLocks noGrp="1" noChangeAspect="1"/>
          </p:cNvSpPr>
          <p:nvPr>
            <p:ph sz="quarter" idx="61" hasCustomPrompt="1"/>
          </p:nvPr>
        </p:nvSpPr>
        <p:spPr>
          <a:xfrm>
            <a:off x="44721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1" name="Straight Connector 100">
            <a:extLst>
              <a:ext uri="{FF2B5EF4-FFF2-40B4-BE49-F238E27FC236}">
                <a16:creationId xmlns:a16="http://schemas.microsoft.com/office/drawing/2014/main" id="{144FD1FF-FC64-4890-8F90-DB955150F973}"/>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2" name="Content Placeholder 4">
            <a:extLst>
              <a:ext uri="{FF2B5EF4-FFF2-40B4-BE49-F238E27FC236}">
                <a16:creationId xmlns:a16="http://schemas.microsoft.com/office/drawing/2014/main" id="{9B1E0531-0B9B-4D2E-AEED-386BE61EB921}"/>
              </a:ext>
            </a:extLst>
          </p:cNvPr>
          <p:cNvSpPr>
            <a:spLocks noGrp="1" noChangeAspect="1"/>
          </p:cNvSpPr>
          <p:nvPr>
            <p:ph sz="quarter" idx="62" hasCustomPrompt="1"/>
          </p:nvPr>
        </p:nvSpPr>
        <p:spPr>
          <a:xfrm>
            <a:off x="63009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3" name="Straight Connector 102">
            <a:extLst>
              <a:ext uri="{FF2B5EF4-FFF2-40B4-BE49-F238E27FC236}">
                <a16:creationId xmlns:a16="http://schemas.microsoft.com/office/drawing/2014/main" id="{63285E38-94A0-433C-B9D5-C846F56753FC}"/>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4" name="Content Placeholder 4">
            <a:extLst>
              <a:ext uri="{FF2B5EF4-FFF2-40B4-BE49-F238E27FC236}">
                <a16:creationId xmlns:a16="http://schemas.microsoft.com/office/drawing/2014/main" id="{2A1F3A99-521F-46B8-AB7B-9A3AB649F001}"/>
              </a:ext>
            </a:extLst>
          </p:cNvPr>
          <p:cNvSpPr>
            <a:spLocks noGrp="1" noChangeAspect="1"/>
          </p:cNvSpPr>
          <p:nvPr>
            <p:ph sz="quarter" idx="63" hasCustomPrompt="1"/>
          </p:nvPr>
        </p:nvSpPr>
        <p:spPr>
          <a:xfrm>
            <a:off x="81297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5" name="Straight Connector 104">
            <a:extLst>
              <a:ext uri="{FF2B5EF4-FFF2-40B4-BE49-F238E27FC236}">
                <a16:creationId xmlns:a16="http://schemas.microsoft.com/office/drawing/2014/main" id="{CD7493D4-A927-44BA-86F4-A53AF187D5F2}"/>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6" name="Content Placeholder 4">
            <a:extLst>
              <a:ext uri="{FF2B5EF4-FFF2-40B4-BE49-F238E27FC236}">
                <a16:creationId xmlns:a16="http://schemas.microsoft.com/office/drawing/2014/main" id="{75CB537E-74E7-4973-AC74-CB80E257D98D}"/>
              </a:ext>
            </a:extLst>
          </p:cNvPr>
          <p:cNvSpPr>
            <a:spLocks noGrp="1" noChangeAspect="1"/>
          </p:cNvSpPr>
          <p:nvPr>
            <p:ph sz="quarter" idx="64" hasCustomPrompt="1"/>
          </p:nvPr>
        </p:nvSpPr>
        <p:spPr>
          <a:xfrm>
            <a:off x="99585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7024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rk - Icon Page">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C641C8C-B045-47F2-8811-67AA362494E8}"/>
              </a:ext>
            </a:extLst>
          </p:cNvPr>
          <p:cNvSpPr>
            <a:spLocks noGrp="1"/>
          </p:cNvSpPr>
          <p:nvPr>
            <p:ph type="title" hasCustomPrompt="1"/>
          </p:nvPr>
        </p:nvSpPr>
        <p:spPr>
          <a:xfrm>
            <a:off x="768875" y="508000"/>
            <a:ext cx="10671048" cy="822960"/>
          </a:xfrm>
        </p:spPr>
        <p:txBody>
          <a:bodyPr/>
          <a:lstStyle>
            <a:lvl1pPr>
              <a:defRPr>
                <a:solidFill>
                  <a:schemeClr val="tx1"/>
                </a:solidFill>
              </a:defRPr>
            </a:lvl1pPr>
          </a:lstStyle>
          <a:p>
            <a:r>
              <a:rPr lang="en-US" dirty="0"/>
              <a:t>Title (icons with text)</a:t>
            </a:r>
          </a:p>
        </p:txBody>
      </p:sp>
      <p:sp>
        <p:nvSpPr>
          <p:cNvPr id="4" name="Content Placeholder 3">
            <a:extLst>
              <a:ext uri="{FF2B5EF4-FFF2-40B4-BE49-F238E27FC236}">
                <a16:creationId xmlns:a16="http://schemas.microsoft.com/office/drawing/2014/main" id="{03266024-EBFA-424B-97E9-2EFB5136FED8}"/>
              </a:ext>
            </a:extLst>
          </p:cNvPr>
          <p:cNvSpPr>
            <a:spLocks noGrp="1" noChangeAspect="1"/>
          </p:cNvSpPr>
          <p:nvPr>
            <p:ph sz="quarter" idx="116" hasCustomPrompt="1"/>
          </p:nvPr>
        </p:nvSpPr>
        <p:spPr>
          <a:xfrm>
            <a:off x="9607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1" name="Text Field 3">
            <a:extLst>
              <a:ext uri="{FF2B5EF4-FFF2-40B4-BE49-F238E27FC236}">
                <a16:creationId xmlns:a16="http://schemas.microsoft.com/office/drawing/2014/main" id="{AF1CBBB8-6349-454A-A87C-9DD931C0DBFA}"/>
              </a:ext>
            </a:extLst>
          </p:cNvPr>
          <p:cNvSpPr>
            <a:spLocks noGrp="1"/>
          </p:cNvSpPr>
          <p:nvPr>
            <p:ph type="body" sz="quarter" idx="58"/>
          </p:nvPr>
        </p:nvSpPr>
        <p:spPr>
          <a:xfrm>
            <a:off x="675442"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5" name="Content Placeholder 3">
            <a:extLst>
              <a:ext uri="{FF2B5EF4-FFF2-40B4-BE49-F238E27FC236}">
                <a16:creationId xmlns:a16="http://schemas.microsoft.com/office/drawing/2014/main" id="{E107610D-4FF5-4C7D-94F3-2BD105B501B9}"/>
              </a:ext>
            </a:extLst>
          </p:cNvPr>
          <p:cNvSpPr>
            <a:spLocks noGrp="1" noChangeAspect="1"/>
          </p:cNvSpPr>
          <p:nvPr>
            <p:ph sz="quarter" idx="117" hasCustomPrompt="1"/>
          </p:nvPr>
        </p:nvSpPr>
        <p:spPr>
          <a:xfrm>
            <a:off x="2524963"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6" name="Text Field 3">
            <a:extLst>
              <a:ext uri="{FF2B5EF4-FFF2-40B4-BE49-F238E27FC236}">
                <a16:creationId xmlns:a16="http://schemas.microsoft.com/office/drawing/2014/main" id="{6A584C41-DE00-4B8B-98BA-65189174E085}"/>
              </a:ext>
            </a:extLst>
          </p:cNvPr>
          <p:cNvSpPr>
            <a:spLocks noGrp="1"/>
          </p:cNvSpPr>
          <p:nvPr>
            <p:ph type="body" sz="quarter" idx="118"/>
          </p:nvPr>
        </p:nvSpPr>
        <p:spPr>
          <a:xfrm>
            <a:off x="2239659"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7" name="Content Placeholder 3">
            <a:extLst>
              <a:ext uri="{FF2B5EF4-FFF2-40B4-BE49-F238E27FC236}">
                <a16:creationId xmlns:a16="http://schemas.microsoft.com/office/drawing/2014/main" id="{4645EA13-2FD0-45CD-9A52-20E4DF554AAD}"/>
              </a:ext>
            </a:extLst>
          </p:cNvPr>
          <p:cNvSpPr>
            <a:spLocks noGrp="1" noChangeAspect="1"/>
          </p:cNvSpPr>
          <p:nvPr>
            <p:ph sz="quarter" idx="119" hasCustomPrompt="1"/>
          </p:nvPr>
        </p:nvSpPr>
        <p:spPr>
          <a:xfrm>
            <a:off x="4089180"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8" name="Text Field 3">
            <a:extLst>
              <a:ext uri="{FF2B5EF4-FFF2-40B4-BE49-F238E27FC236}">
                <a16:creationId xmlns:a16="http://schemas.microsoft.com/office/drawing/2014/main" id="{4EDD4828-3CF8-4338-8EC0-8DBE404146FD}"/>
              </a:ext>
            </a:extLst>
          </p:cNvPr>
          <p:cNvSpPr>
            <a:spLocks noGrp="1"/>
          </p:cNvSpPr>
          <p:nvPr>
            <p:ph type="body" sz="quarter" idx="120"/>
          </p:nvPr>
        </p:nvSpPr>
        <p:spPr>
          <a:xfrm>
            <a:off x="3803876"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9" name="Content Placeholder 3">
            <a:extLst>
              <a:ext uri="{FF2B5EF4-FFF2-40B4-BE49-F238E27FC236}">
                <a16:creationId xmlns:a16="http://schemas.microsoft.com/office/drawing/2014/main" id="{58EAC0D7-23C4-449A-8A29-46DAD17029B3}"/>
              </a:ext>
            </a:extLst>
          </p:cNvPr>
          <p:cNvSpPr>
            <a:spLocks noGrp="1" noChangeAspect="1"/>
          </p:cNvSpPr>
          <p:nvPr>
            <p:ph sz="quarter" idx="121" hasCustomPrompt="1"/>
          </p:nvPr>
        </p:nvSpPr>
        <p:spPr>
          <a:xfrm>
            <a:off x="5653397"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0" name="Text Field 3">
            <a:extLst>
              <a:ext uri="{FF2B5EF4-FFF2-40B4-BE49-F238E27FC236}">
                <a16:creationId xmlns:a16="http://schemas.microsoft.com/office/drawing/2014/main" id="{BBBF1EE7-7219-4EFD-AEC2-F292EA9F3A92}"/>
              </a:ext>
            </a:extLst>
          </p:cNvPr>
          <p:cNvSpPr>
            <a:spLocks noGrp="1"/>
          </p:cNvSpPr>
          <p:nvPr>
            <p:ph type="body" sz="quarter" idx="122"/>
          </p:nvPr>
        </p:nvSpPr>
        <p:spPr>
          <a:xfrm>
            <a:off x="5368093"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1" name="Content Placeholder 3">
            <a:extLst>
              <a:ext uri="{FF2B5EF4-FFF2-40B4-BE49-F238E27FC236}">
                <a16:creationId xmlns:a16="http://schemas.microsoft.com/office/drawing/2014/main" id="{65E6724E-74A6-4257-8451-B3C2130E8721}"/>
              </a:ext>
            </a:extLst>
          </p:cNvPr>
          <p:cNvSpPr>
            <a:spLocks noGrp="1" noChangeAspect="1"/>
          </p:cNvSpPr>
          <p:nvPr>
            <p:ph sz="quarter" idx="123" hasCustomPrompt="1"/>
          </p:nvPr>
        </p:nvSpPr>
        <p:spPr>
          <a:xfrm>
            <a:off x="7217614"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2" name="Text Field 3">
            <a:extLst>
              <a:ext uri="{FF2B5EF4-FFF2-40B4-BE49-F238E27FC236}">
                <a16:creationId xmlns:a16="http://schemas.microsoft.com/office/drawing/2014/main" id="{69FE1B9B-51A2-40B4-9BE8-076E2E5734A5}"/>
              </a:ext>
            </a:extLst>
          </p:cNvPr>
          <p:cNvSpPr>
            <a:spLocks noGrp="1"/>
          </p:cNvSpPr>
          <p:nvPr>
            <p:ph type="body" sz="quarter" idx="124"/>
          </p:nvPr>
        </p:nvSpPr>
        <p:spPr>
          <a:xfrm>
            <a:off x="6932310"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3" name="Content Placeholder 3">
            <a:extLst>
              <a:ext uri="{FF2B5EF4-FFF2-40B4-BE49-F238E27FC236}">
                <a16:creationId xmlns:a16="http://schemas.microsoft.com/office/drawing/2014/main" id="{A16427FA-D52E-4388-9504-0D621B420A55}"/>
              </a:ext>
            </a:extLst>
          </p:cNvPr>
          <p:cNvSpPr>
            <a:spLocks noGrp="1" noChangeAspect="1"/>
          </p:cNvSpPr>
          <p:nvPr>
            <p:ph sz="quarter" idx="125" hasCustomPrompt="1"/>
          </p:nvPr>
        </p:nvSpPr>
        <p:spPr>
          <a:xfrm>
            <a:off x="8781831"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4" name="Text Field 3">
            <a:extLst>
              <a:ext uri="{FF2B5EF4-FFF2-40B4-BE49-F238E27FC236}">
                <a16:creationId xmlns:a16="http://schemas.microsoft.com/office/drawing/2014/main" id="{C6E25358-1A18-4E0B-84A8-E61C2DBC6FED}"/>
              </a:ext>
            </a:extLst>
          </p:cNvPr>
          <p:cNvSpPr>
            <a:spLocks noGrp="1"/>
          </p:cNvSpPr>
          <p:nvPr>
            <p:ph type="body" sz="quarter" idx="126"/>
          </p:nvPr>
        </p:nvSpPr>
        <p:spPr>
          <a:xfrm>
            <a:off x="8496527"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5" name="Content Placeholder 3">
            <a:extLst>
              <a:ext uri="{FF2B5EF4-FFF2-40B4-BE49-F238E27FC236}">
                <a16:creationId xmlns:a16="http://schemas.microsoft.com/office/drawing/2014/main" id="{1FAA9BF0-EA2E-47F7-BD63-06FD0FC3A874}"/>
              </a:ext>
            </a:extLst>
          </p:cNvPr>
          <p:cNvSpPr>
            <a:spLocks noGrp="1" noChangeAspect="1"/>
          </p:cNvSpPr>
          <p:nvPr>
            <p:ph sz="quarter" idx="127" hasCustomPrompt="1"/>
          </p:nvPr>
        </p:nvSpPr>
        <p:spPr>
          <a:xfrm>
            <a:off x="103460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6" name="Text Field 3">
            <a:extLst>
              <a:ext uri="{FF2B5EF4-FFF2-40B4-BE49-F238E27FC236}">
                <a16:creationId xmlns:a16="http://schemas.microsoft.com/office/drawing/2014/main" id="{839397CD-A0FA-4DD5-A4D4-12623BC93132}"/>
              </a:ext>
            </a:extLst>
          </p:cNvPr>
          <p:cNvSpPr>
            <a:spLocks noGrp="1"/>
          </p:cNvSpPr>
          <p:nvPr>
            <p:ph type="body" sz="quarter" idx="128"/>
          </p:nvPr>
        </p:nvSpPr>
        <p:spPr>
          <a:xfrm>
            <a:off x="10060742"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7" name="Content Placeholder 3">
            <a:extLst>
              <a:ext uri="{FF2B5EF4-FFF2-40B4-BE49-F238E27FC236}">
                <a16:creationId xmlns:a16="http://schemas.microsoft.com/office/drawing/2014/main" id="{62E20AA2-4CDD-4DCE-A5D1-BFB0BE2514AE}"/>
              </a:ext>
            </a:extLst>
          </p:cNvPr>
          <p:cNvSpPr>
            <a:spLocks noGrp="1" noChangeAspect="1"/>
          </p:cNvSpPr>
          <p:nvPr>
            <p:ph sz="quarter" idx="129" hasCustomPrompt="1"/>
          </p:nvPr>
        </p:nvSpPr>
        <p:spPr>
          <a:xfrm>
            <a:off x="9607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8" name="Text Field 3">
            <a:extLst>
              <a:ext uri="{FF2B5EF4-FFF2-40B4-BE49-F238E27FC236}">
                <a16:creationId xmlns:a16="http://schemas.microsoft.com/office/drawing/2014/main" id="{8F348B27-CE9B-4135-9724-9D14EE4FDDC9}"/>
              </a:ext>
            </a:extLst>
          </p:cNvPr>
          <p:cNvSpPr>
            <a:spLocks noGrp="1"/>
          </p:cNvSpPr>
          <p:nvPr>
            <p:ph type="body" sz="quarter" idx="130"/>
          </p:nvPr>
        </p:nvSpPr>
        <p:spPr>
          <a:xfrm>
            <a:off x="675442"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9" name="Content Placeholder 3">
            <a:extLst>
              <a:ext uri="{FF2B5EF4-FFF2-40B4-BE49-F238E27FC236}">
                <a16:creationId xmlns:a16="http://schemas.microsoft.com/office/drawing/2014/main" id="{1D89E258-9F49-4C0A-8D67-02D34F1A8A4F}"/>
              </a:ext>
            </a:extLst>
          </p:cNvPr>
          <p:cNvSpPr>
            <a:spLocks noGrp="1" noChangeAspect="1"/>
          </p:cNvSpPr>
          <p:nvPr>
            <p:ph sz="quarter" idx="131" hasCustomPrompt="1"/>
          </p:nvPr>
        </p:nvSpPr>
        <p:spPr>
          <a:xfrm>
            <a:off x="2524963"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0" name="Text Field 3">
            <a:extLst>
              <a:ext uri="{FF2B5EF4-FFF2-40B4-BE49-F238E27FC236}">
                <a16:creationId xmlns:a16="http://schemas.microsoft.com/office/drawing/2014/main" id="{38236AD9-93CD-4D70-AFF0-2199AFF4613C}"/>
              </a:ext>
            </a:extLst>
          </p:cNvPr>
          <p:cNvSpPr>
            <a:spLocks noGrp="1"/>
          </p:cNvSpPr>
          <p:nvPr>
            <p:ph type="body" sz="quarter" idx="132"/>
          </p:nvPr>
        </p:nvSpPr>
        <p:spPr>
          <a:xfrm>
            <a:off x="2239659"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1" name="Content Placeholder 3">
            <a:extLst>
              <a:ext uri="{FF2B5EF4-FFF2-40B4-BE49-F238E27FC236}">
                <a16:creationId xmlns:a16="http://schemas.microsoft.com/office/drawing/2014/main" id="{5E8213B9-81A5-4F4E-BAD7-BE87EAFDBA04}"/>
              </a:ext>
            </a:extLst>
          </p:cNvPr>
          <p:cNvSpPr>
            <a:spLocks noGrp="1" noChangeAspect="1"/>
          </p:cNvSpPr>
          <p:nvPr>
            <p:ph sz="quarter" idx="133" hasCustomPrompt="1"/>
          </p:nvPr>
        </p:nvSpPr>
        <p:spPr>
          <a:xfrm>
            <a:off x="4089180"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2" name="Text Field 3">
            <a:extLst>
              <a:ext uri="{FF2B5EF4-FFF2-40B4-BE49-F238E27FC236}">
                <a16:creationId xmlns:a16="http://schemas.microsoft.com/office/drawing/2014/main" id="{6FE92AF4-EC5E-4FFC-A526-14979A6E3E99}"/>
              </a:ext>
            </a:extLst>
          </p:cNvPr>
          <p:cNvSpPr>
            <a:spLocks noGrp="1"/>
          </p:cNvSpPr>
          <p:nvPr>
            <p:ph type="body" sz="quarter" idx="134"/>
          </p:nvPr>
        </p:nvSpPr>
        <p:spPr>
          <a:xfrm>
            <a:off x="3803876"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3" name="Content Placeholder 3">
            <a:extLst>
              <a:ext uri="{FF2B5EF4-FFF2-40B4-BE49-F238E27FC236}">
                <a16:creationId xmlns:a16="http://schemas.microsoft.com/office/drawing/2014/main" id="{BFEB6FDE-B772-4CF6-8834-BAB0FDCAD4D4}"/>
              </a:ext>
            </a:extLst>
          </p:cNvPr>
          <p:cNvSpPr>
            <a:spLocks noGrp="1" noChangeAspect="1"/>
          </p:cNvSpPr>
          <p:nvPr>
            <p:ph sz="quarter" idx="135" hasCustomPrompt="1"/>
          </p:nvPr>
        </p:nvSpPr>
        <p:spPr>
          <a:xfrm>
            <a:off x="5653397"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4" name="Text Field 3">
            <a:extLst>
              <a:ext uri="{FF2B5EF4-FFF2-40B4-BE49-F238E27FC236}">
                <a16:creationId xmlns:a16="http://schemas.microsoft.com/office/drawing/2014/main" id="{7D5675FD-7CA9-4730-9819-AF1B5D1D0974}"/>
              </a:ext>
            </a:extLst>
          </p:cNvPr>
          <p:cNvSpPr>
            <a:spLocks noGrp="1"/>
          </p:cNvSpPr>
          <p:nvPr>
            <p:ph type="body" sz="quarter" idx="136"/>
          </p:nvPr>
        </p:nvSpPr>
        <p:spPr>
          <a:xfrm>
            <a:off x="5368093"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5" name="Content Placeholder 3">
            <a:extLst>
              <a:ext uri="{FF2B5EF4-FFF2-40B4-BE49-F238E27FC236}">
                <a16:creationId xmlns:a16="http://schemas.microsoft.com/office/drawing/2014/main" id="{DA43F23C-781D-4BD5-9A06-F99CB895A456}"/>
              </a:ext>
            </a:extLst>
          </p:cNvPr>
          <p:cNvSpPr>
            <a:spLocks noGrp="1" noChangeAspect="1"/>
          </p:cNvSpPr>
          <p:nvPr>
            <p:ph sz="quarter" idx="137" hasCustomPrompt="1"/>
          </p:nvPr>
        </p:nvSpPr>
        <p:spPr>
          <a:xfrm>
            <a:off x="7217614"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6" name="Text Field 3">
            <a:extLst>
              <a:ext uri="{FF2B5EF4-FFF2-40B4-BE49-F238E27FC236}">
                <a16:creationId xmlns:a16="http://schemas.microsoft.com/office/drawing/2014/main" id="{A9BD8A0C-8112-462D-999B-4F7C3BDF5AE3}"/>
              </a:ext>
            </a:extLst>
          </p:cNvPr>
          <p:cNvSpPr>
            <a:spLocks noGrp="1"/>
          </p:cNvSpPr>
          <p:nvPr>
            <p:ph type="body" sz="quarter" idx="138"/>
          </p:nvPr>
        </p:nvSpPr>
        <p:spPr>
          <a:xfrm>
            <a:off x="6932310"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7" name="Content Placeholder 3">
            <a:extLst>
              <a:ext uri="{FF2B5EF4-FFF2-40B4-BE49-F238E27FC236}">
                <a16:creationId xmlns:a16="http://schemas.microsoft.com/office/drawing/2014/main" id="{FB197627-961B-4E43-B61E-A1B359B53487}"/>
              </a:ext>
            </a:extLst>
          </p:cNvPr>
          <p:cNvSpPr>
            <a:spLocks noGrp="1" noChangeAspect="1"/>
          </p:cNvSpPr>
          <p:nvPr>
            <p:ph sz="quarter" idx="139" hasCustomPrompt="1"/>
          </p:nvPr>
        </p:nvSpPr>
        <p:spPr>
          <a:xfrm>
            <a:off x="8781831"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8" name="Text Field 3">
            <a:extLst>
              <a:ext uri="{FF2B5EF4-FFF2-40B4-BE49-F238E27FC236}">
                <a16:creationId xmlns:a16="http://schemas.microsoft.com/office/drawing/2014/main" id="{4C86E3F2-CDB0-4FF5-A77E-F147DD5A9046}"/>
              </a:ext>
            </a:extLst>
          </p:cNvPr>
          <p:cNvSpPr>
            <a:spLocks noGrp="1"/>
          </p:cNvSpPr>
          <p:nvPr>
            <p:ph type="body" sz="quarter" idx="140"/>
          </p:nvPr>
        </p:nvSpPr>
        <p:spPr>
          <a:xfrm>
            <a:off x="8496527"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9" name="Content Placeholder 3">
            <a:extLst>
              <a:ext uri="{FF2B5EF4-FFF2-40B4-BE49-F238E27FC236}">
                <a16:creationId xmlns:a16="http://schemas.microsoft.com/office/drawing/2014/main" id="{478C8E3C-A66B-41AB-9219-975E6BA38744}"/>
              </a:ext>
            </a:extLst>
          </p:cNvPr>
          <p:cNvSpPr>
            <a:spLocks noGrp="1" noChangeAspect="1"/>
          </p:cNvSpPr>
          <p:nvPr>
            <p:ph sz="quarter" idx="141" hasCustomPrompt="1"/>
          </p:nvPr>
        </p:nvSpPr>
        <p:spPr>
          <a:xfrm>
            <a:off x="103460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0" name="Text Field 3">
            <a:extLst>
              <a:ext uri="{FF2B5EF4-FFF2-40B4-BE49-F238E27FC236}">
                <a16:creationId xmlns:a16="http://schemas.microsoft.com/office/drawing/2014/main" id="{34C57896-7DB5-471D-AC6A-7ED0A265D4ED}"/>
              </a:ext>
            </a:extLst>
          </p:cNvPr>
          <p:cNvSpPr>
            <a:spLocks noGrp="1"/>
          </p:cNvSpPr>
          <p:nvPr>
            <p:ph type="body" sz="quarter" idx="142"/>
          </p:nvPr>
        </p:nvSpPr>
        <p:spPr>
          <a:xfrm>
            <a:off x="10060742"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1" name="Content Placeholder 3">
            <a:extLst>
              <a:ext uri="{FF2B5EF4-FFF2-40B4-BE49-F238E27FC236}">
                <a16:creationId xmlns:a16="http://schemas.microsoft.com/office/drawing/2014/main" id="{82A64C85-9FF6-41C9-BED7-59F2F6EAC6A3}"/>
              </a:ext>
            </a:extLst>
          </p:cNvPr>
          <p:cNvSpPr>
            <a:spLocks noGrp="1" noChangeAspect="1"/>
          </p:cNvSpPr>
          <p:nvPr>
            <p:ph sz="quarter" idx="143" hasCustomPrompt="1"/>
          </p:nvPr>
        </p:nvSpPr>
        <p:spPr>
          <a:xfrm>
            <a:off x="9607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2" name="Text Field 3">
            <a:extLst>
              <a:ext uri="{FF2B5EF4-FFF2-40B4-BE49-F238E27FC236}">
                <a16:creationId xmlns:a16="http://schemas.microsoft.com/office/drawing/2014/main" id="{09246710-E5BD-4E09-8AA5-26E287499389}"/>
              </a:ext>
            </a:extLst>
          </p:cNvPr>
          <p:cNvSpPr>
            <a:spLocks noGrp="1"/>
          </p:cNvSpPr>
          <p:nvPr>
            <p:ph type="body" sz="quarter" idx="144"/>
          </p:nvPr>
        </p:nvSpPr>
        <p:spPr>
          <a:xfrm>
            <a:off x="675442"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3" name="Content Placeholder 3">
            <a:extLst>
              <a:ext uri="{FF2B5EF4-FFF2-40B4-BE49-F238E27FC236}">
                <a16:creationId xmlns:a16="http://schemas.microsoft.com/office/drawing/2014/main" id="{88C302B4-52F9-4DF1-B34C-3B9BC9CDE9C3}"/>
              </a:ext>
            </a:extLst>
          </p:cNvPr>
          <p:cNvSpPr>
            <a:spLocks noGrp="1" noChangeAspect="1"/>
          </p:cNvSpPr>
          <p:nvPr>
            <p:ph sz="quarter" idx="145" hasCustomPrompt="1"/>
          </p:nvPr>
        </p:nvSpPr>
        <p:spPr>
          <a:xfrm>
            <a:off x="2524963"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4" name="Text Field 3">
            <a:extLst>
              <a:ext uri="{FF2B5EF4-FFF2-40B4-BE49-F238E27FC236}">
                <a16:creationId xmlns:a16="http://schemas.microsoft.com/office/drawing/2014/main" id="{B7FDAD5E-0D4F-49D6-A034-47CDCB5B0CD2}"/>
              </a:ext>
            </a:extLst>
          </p:cNvPr>
          <p:cNvSpPr>
            <a:spLocks noGrp="1"/>
          </p:cNvSpPr>
          <p:nvPr>
            <p:ph type="body" sz="quarter" idx="146"/>
          </p:nvPr>
        </p:nvSpPr>
        <p:spPr>
          <a:xfrm>
            <a:off x="2239659"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5" name="Content Placeholder 3">
            <a:extLst>
              <a:ext uri="{FF2B5EF4-FFF2-40B4-BE49-F238E27FC236}">
                <a16:creationId xmlns:a16="http://schemas.microsoft.com/office/drawing/2014/main" id="{4E5FAD06-BF47-4C44-9176-14DFA17EB908}"/>
              </a:ext>
            </a:extLst>
          </p:cNvPr>
          <p:cNvSpPr>
            <a:spLocks noGrp="1" noChangeAspect="1"/>
          </p:cNvSpPr>
          <p:nvPr>
            <p:ph sz="quarter" idx="147" hasCustomPrompt="1"/>
          </p:nvPr>
        </p:nvSpPr>
        <p:spPr>
          <a:xfrm>
            <a:off x="4089180"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6" name="Text Field 3">
            <a:extLst>
              <a:ext uri="{FF2B5EF4-FFF2-40B4-BE49-F238E27FC236}">
                <a16:creationId xmlns:a16="http://schemas.microsoft.com/office/drawing/2014/main" id="{A504ACCF-CF2F-4280-957F-403A49CA0E03}"/>
              </a:ext>
            </a:extLst>
          </p:cNvPr>
          <p:cNvSpPr>
            <a:spLocks noGrp="1"/>
          </p:cNvSpPr>
          <p:nvPr>
            <p:ph type="body" sz="quarter" idx="148"/>
          </p:nvPr>
        </p:nvSpPr>
        <p:spPr>
          <a:xfrm>
            <a:off x="3803876"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7" name="Content Placeholder 3">
            <a:extLst>
              <a:ext uri="{FF2B5EF4-FFF2-40B4-BE49-F238E27FC236}">
                <a16:creationId xmlns:a16="http://schemas.microsoft.com/office/drawing/2014/main" id="{82D5691D-C16B-406A-A634-400EB9D07CCD}"/>
              </a:ext>
            </a:extLst>
          </p:cNvPr>
          <p:cNvSpPr>
            <a:spLocks noGrp="1" noChangeAspect="1"/>
          </p:cNvSpPr>
          <p:nvPr>
            <p:ph sz="quarter" idx="149" hasCustomPrompt="1"/>
          </p:nvPr>
        </p:nvSpPr>
        <p:spPr>
          <a:xfrm>
            <a:off x="5653397"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8" name="Text Field 3">
            <a:extLst>
              <a:ext uri="{FF2B5EF4-FFF2-40B4-BE49-F238E27FC236}">
                <a16:creationId xmlns:a16="http://schemas.microsoft.com/office/drawing/2014/main" id="{9272D278-F881-4EF9-B86C-97B54E5D04CB}"/>
              </a:ext>
            </a:extLst>
          </p:cNvPr>
          <p:cNvSpPr>
            <a:spLocks noGrp="1"/>
          </p:cNvSpPr>
          <p:nvPr>
            <p:ph type="body" sz="quarter" idx="150"/>
          </p:nvPr>
        </p:nvSpPr>
        <p:spPr>
          <a:xfrm>
            <a:off x="5368093"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9" name="Content Placeholder 3">
            <a:extLst>
              <a:ext uri="{FF2B5EF4-FFF2-40B4-BE49-F238E27FC236}">
                <a16:creationId xmlns:a16="http://schemas.microsoft.com/office/drawing/2014/main" id="{1E647D4F-0822-4318-A00E-54C000EF4350}"/>
              </a:ext>
            </a:extLst>
          </p:cNvPr>
          <p:cNvSpPr>
            <a:spLocks noGrp="1" noChangeAspect="1"/>
          </p:cNvSpPr>
          <p:nvPr>
            <p:ph sz="quarter" idx="151" hasCustomPrompt="1"/>
          </p:nvPr>
        </p:nvSpPr>
        <p:spPr>
          <a:xfrm>
            <a:off x="7217614"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0" name="Text Field 3">
            <a:extLst>
              <a:ext uri="{FF2B5EF4-FFF2-40B4-BE49-F238E27FC236}">
                <a16:creationId xmlns:a16="http://schemas.microsoft.com/office/drawing/2014/main" id="{1431E264-B54A-4AD2-BD88-D9A35813D8F8}"/>
              </a:ext>
            </a:extLst>
          </p:cNvPr>
          <p:cNvSpPr>
            <a:spLocks noGrp="1"/>
          </p:cNvSpPr>
          <p:nvPr>
            <p:ph type="body" sz="quarter" idx="152"/>
          </p:nvPr>
        </p:nvSpPr>
        <p:spPr>
          <a:xfrm>
            <a:off x="6932310"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21" name="Content Placeholder 3">
            <a:extLst>
              <a:ext uri="{FF2B5EF4-FFF2-40B4-BE49-F238E27FC236}">
                <a16:creationId xmlns:a16="http://schemas.microsoft.com/office/drawing/2014/main" id="{B515D71C-C9B9-433A-921E-7C5B96ACCFE7}"/>
              </a:ext>
            </a:extLst>
          </p:cNvPr>
          <p:cNvSpPr>
            <a:spLocks noGrp="1" noChangeAspect="1"/>
          </p:cNvSpPr>
          <p:nvPr>
            <p:ph sz="quarter" idx="153" hasCustomPrompt="1"/>
          </p:nvPr>
        </p:nvSpPr>
        <p:spPr>
          <a:xfrm>
            <a:off x="8781831"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2" name="Text Field 3">
            <a:extLst>
              <a:ext uri="{FF2B5EF4-FFF2-40B4-BE49-F238E27FC236}">
                <a16:creationId xmlns:a16="http://schemas.microsoft.com/office/drawing/2014/main" id="{7F6934B1-FAC3-4099-866E-4A741DDEBA9D}"/>
              </a:ext>
            </a:extLst>
          </p:cNvPr>
          <p:cNvSpPr>
            <a:spLocks noGrp="1"/>
          </p:cNvSpPr>
          <p:nvPr>
            <p:ph type="body" sz="quarter" idx="154"/>
          </p:nvPr>
        </p:nvSpPr>
        <p:spPr>
          <a:xfrm>
            <a:off x="8496527"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23" name="Content Placeholder 3">
            <a:extLst>
              <a:ext uri="{FF2B5EF4-FFF2-40B4-BE49-F238E27FC236}">
                <a16:creationId xmlns:a16="http://schemas.microsoft.com/office/drawing/2014/main" id="{73311719-5E61-4ECD-A0A4-B2E340312F86}"/>
              </a:ext>
            </a:extLst>
          </p:cNvPr>
          <p:cNvSpPr>
            <a:spLocks noGrp="1" noChangeAspect="1"/>
          </p:cNvSpPr>
          <p:nvPr>
            <p:ph sz="quarter" idx="155" hasCustomPrompt="1"/>
          </p:nvPr>
        </p:nvSpPr>
        <p:spPr>
          <a:xfrm>
            <a:off x="103460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4" name="Text Field 3">
            <a:extLst>
              <a:ext uri="{FF2B5EF4-FFF2-40B4-BE49-F238E27FC236}">
                <a16:creationId xmlns:a16="http://schemas.microsoft.com/office/drawing/2014/main" id="{994D5BE6-86CC-464D-8C3E-AD799B8675A3}"/>
              </a:ext>
            </a:extLst>
          </p:cNvPr>
          <p:cNvSpPr>
            <a:spLocks noGrp="1"/>
          </p:cNvSpPr>
          <p:nvPr>
            <p:ph type="body" sz="quarter" idx="156"/>
          </p:nvPr>
        </p:nvSpPr>
        <p:spPr>
          <a:xfrm>
            <a:off x="10060742"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2" name="Date Placeholder 2">
            <a:extLst>
              <a:ext uri="{FF2B5EF4-FFF2-40B4-BE49-F238E27FC236}">
                <a16:creationId xmlns:a16="http://schemas.microsoft.com/office/drawing/2014/main" id="{10B9D864-6A3D-934F-B93B-663FF16D2532}"/>
              </a:ext>
            </a:extLst>
          </p:cNvPr>
          <p:cNvSpPr>
            <a:spLocks noGrp="1"/>
          </p:cNvSpPr>
          <p:nvPr>
            <p:ph type="dt" sz="half" idx="10"/>
          </p:nvPr>
        </p:nvSpPr>
        <p:spPr>
          <a:xfrm>
            <a:off x="6873138" y="6425604"/>
            <a:ext cx="2743200" cy="363500"/>
          </a:xfrm>
        </p:spPr>
        <p:txBody>
          <a:bodyPr/>
          <a:lstStyle/>
          <a:p>
            <a:endParaRPr lang="en-US" dirty="0"/>
          </a:p>
        </p:txBody>
      </p:sp>
      <p:sp>
        <p:nvSpPr>
          <p:cNvPr id="73" name="Footer Placeholder 4">
            <a:extLst>
              <a:ext uri="{FF2B5EF4-FFF2-40B4-BE49-F238E27FC236}">
                <a16:creationId xmlns:a16="http://schemas.microsoft.com/office/drawing/2014/main" id="{A1A94DE7-D812-2A4A-AC9A-E0F50AB480B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74" name="Slide Number Placeholder 7">
            <a:extLst>
              <a:ext uri="{FF2B5EF4-FFF2-40B4-BE49-F238E27FC236}">
                <a16:creationId xmlns:a16="http://schemas.microsoft.com/office/drawing/2014/main" id="{87AB53AD-8F6F-3E4C-BAB1-DFF6D1741FFF}"/>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9318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512">
          <p15:clr>
            <a:srgbClr val="FBAE40"/>
          </p15:clr>
        </p15:guide>
        <p15:guide id="3" orient="horz" pos="3672">
          <p15:clr>
            <a:srgbClr val="FBAE40"/>
          </p15:clr>
        </p15:guide>
        <p15:guide id="4" orient="horz" pos="3144"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ght - Icon P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C641C8C-B045-47F2-8811-67AA362494E8}"/>
              </a:ext>
            </a:extLst>
          </p:cNvPr>
          <p:cNvSpPr>
            <a:spLocks noGrp="1"/>
          </p:cNvSpPr>
          <p:nvPr>
            <p:ph type="title" hasCustomPrompt="1"/>
          </p:nvPr>
        </p:nvSpPr>
        <p:spPr>
          <a:xfrm>
            <a:off x="768875" y="508000"/>
            <a:ext cx="10671048" cy="822960"/>
          </a:xfrm>
        </p:spPr>
        <p:txBody>
          <a:bodyPr/>
          <a:lstStyle>
            <a:lvl1pPr>
              <a:defRPr/>
            </a:lvl1pPr>
          </a:lstStyle>
          <a:p>
            <a:r>
              <a:rPr lang="en-US" dirty="0"/>
              <a:t>Title (icons with text)</a:t>
            </a:r>
          </a:p>
        </p:txBody>
      </p:sp>
      <p:sp>
        <p:nvSpPr>
          <p:cNvPr id="48" name="Content Placeholder 3">
            <a:extLst>
              <a:ext uri="{FF2B5EF4-FFF2-40B4-BE49-F238E27FC236}">
                <a16:creationId xmlns:a16="http://schemas.microsoft.com/office/drawing/2014/main" id="{D0ED8964-E827-4B6C-B0C5-A5F20EA89E29}"/>
              </a:ext>
            </a:extLst>
          </p:cNvPr>
          <p:cNvSpPr>
            <a:spLocks noGrp="1" noChangeAspect="1"/>
          </p:cNvSpPr>
          <p:nvPr>
            <p:ph sz="quarter" idx="116" hasCustomPrompt="1"/>
          </p:nvPr>
        </p:nvSpPr>
        <p:spPr>
          <a:xfrm>
            <a:off x="9607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49" name="Text Field 3">
            <a:extLst>
              <a:ext uri="{FF2B5EF4-FFF2-40B4-BE49-F238E27FC236}">
                <a16:creationId xmlns:a16="http://schemas.microsoft.com/office/drawing/2014/main" id="{AA22CAAB-5543-4149-AB91-50F4C3914A28}"/>
              </a:ext>
            </a:extLst>
          </p:cNvPr>
          <p:cNvSpPr>
            <a:spLocks noGrp="1"/>
          </p:cNvSpPr>
          <p:nvPr>
            <p:ph type="body" sz="quarter" idx="58"/>
          </p:nvPr>
        </p:nvSpPr>
        <p:spPr>
          <a:xfrm>
            <a:off x="675442"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50" name="Content Placeholder 3">
            <a:extLst>
              <a:ext uri="{FF2B5EF4-FFF2-40B4-BE49-F238E27FC236}">
                <a16:creationId xmlns:a16="http://schemas.microsoft.com/office/drawing/2014/main" id="{56B5CFEE-EC53-4540-B5F2-68172FCC98A9}"/>
              </a:ext>
            </a:extLst>
          </p:cNvPr>
          <p:cNvSpPr>
            <a:spLocks noGrp="1" noChangeAspect="1"/>
          </p:cNvSpPr>
          <p:nvPr>
            <p:ph sz="quarter" idx="117" hasCustomPrompt="1"/>
          </p:nvPr>
        </p:nvSpPr>
        <p:spPr>
          <a:xfrm>
            <a:off x="2524963"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51" name="Text Field 3">
            <a:extLst>
              <a:ext uri="{FF2B5EF4-FFF2-40B4-BE49-F238E27FC236}">
                <a16:creationId xmlns:a16="http://schemas.microsoft.com/office/drawing/2014/main" id="{EAD631D9-FD20-411A-8C3F-1D877F6C14AE}"/>
              </a:ext>
            </a:extLst>
          </p:cNvPr>
          <p:cNvSpPr>
            <a:spLocks noGrp="1"/>
          </p:cNvSpPr>
          <p:nvPr>
            <p:ph type="body" sz="quarter" idx="118"/>
          </p:nvPr>
        </p:nvSpPr>
        <p:spPr>
          <a:xfrm>
            <a:off x="2239659"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52" name="Content Placeholder 3">
            <a:extLst>
              <a:ext uri="{FF2B5EF4-FFF2-40B4-BE49-F238E27FC236}">
                <a16:creationId xmlns:a16="http://schemas.microsoft.com/office/drawing/2014/main" id="{5EE6B461-93FA-473C-A13D-52CD5DE6C96A}"/>
              </a:ext>
            </a:extLst>
          </p:cNvPr>
          <p:cNvSpPr>
            <a:spLocks noGrp="1" noChangeAspect="1"/>
          </p:cNvSpPr>
          <p:nvPr>
            <p:ph sz="quarter" idx="119" hasCustomPrompt="1"/>
          </p:nvPr>
        </p:nvSpPr>
        <p:spPr>
          <a:xfrm>
            <a:off x="4089180"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53" name="Text Field 3">
            <a:extLst>
              <a:ext uri="{FF2B5EF4-FFF2-40B4-BE49-F238E27FC236}">
                <a16:creationId xmlns:a16="http://schemas.microsoft.com/office/drawing/2014/main" id="{13B64761-C88B-4217-A230-3CDF5204463C}"/>
              </a:ext>
            </a:extLst>
          </p:cNvPr>
          <p:cNvSpPr>
            <a:spLocks noGrp="1"/>
          </p:cNvSpPr>
          <p:nvPr>
            <p:ph type="body" sz="quarter" idx="120"/>
          </p:nvPr>
        </p:nvSpPr>
        <p:spPr>
          <a:xfrm>
            <a:off x="3803876"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66" name="Content Placeholder 3">
            <a:extLst>
              <a:ext uri="{FF2B5EF4-FFF2-40B4-BE49-F238E27FC236}">
                <a16:creationId xmlns:a16="http://schemas.microsoft.com/office/drawing/2014/main" id="{6FFB3D80-36F9-462B-9288-7B5980A84355}"/>
              </a:ext>
            </a:extLst>
          </p:cNvPr>
          <p:cNvSpPr>
            <a:spLocks noGrp="1" noChangeAspect="1"/>
          </p:cNvSpPr>
          <p:nvPr>
            <p:ph sz="quarter" idx="121" hasCustomPrompt="1"/>
          </p:nvPr>
        </p:nvSpPr>
        <p:spPr>
          <a:xfrm>
            <a:off x="5653397"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8" name="Text Field 3">
            <a:extLst>
              <a:ext uri="{FF2B5EF4-FFF2-40B4-BE49-F238E27FC236}">
                <a16:creationId xmlns:a16="http://schemas.microsoft.com/office/drawing/2014/main" id="{BB3427CF-A6AB-4A0C-B656-B50726C4AA7B}"/>
              </a:ext>
            </a:extLst>
          </p:cNvPr>
          <p:cNvSpPr>
            <a:spLocks noGrp="1"/>
          </p:cNvSpPr>
          <p:nvPr>
            <p:ph type="body" sz="quarter" idx="122"/>
          </p:nvPr>
        </p:nvSpPr>
        <p:spPr>
          <a:xfrm>
            <a:off x="5368093"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0" name="Content Placeholder 3">
            <a:extLst>
              <a:ext uri="{FF2B5EF4-FFF2-40B4-BE49-F238E27FC236}">
                <a16:creationId xmlns:a16="http://schemas.microsoft.com/office/drawing/2014/main" id="{B46B789B-834A-4414-A31F-91616471C65F}"/>
              </a:ext>
            </a:extLst>
          </p:cNvPr>
          <p:cNvSpPr>
            <a:spLocks noGrp="1" noChangeAspect="1"/>
          </p:cNvSpPr>
          <p:nvPr>
            <p:ph sz="quarter" idx="123" hasCustomPrompt="1"/>
          </p:nvPr>
        </p:nvSpPr>
        <p:spPr>
          <a:xfrm>
            <a:off x="7217614"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1" name="Text Field 3">
            <a:extLst>
              <a:ext uri="{FF2B5EF4-FFF2-40B4-BE49-F238E27FC236}">
                <a16:creationId xmlns:a16="http://schemas.microsoft.com/office/drawing/2014/main" id="{352107C9-A23F-439B-85BC-15921691F6E6}"/>
              </a:ext>
            </a:extLst>
          </p:cNvPr>
          <p:cNvSpPr>
            <a:spLocks noGrp="1"/>
          </p:cNvSpPr>
          <p:nvPr>
            <p:ph type="body" sz="quarter" idx="124"/>
          </p:nvPr>
        </p:nvSpPr>
        <p:spPr>
          <a:xfrm>
            <a:off x="6932310"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5" name="Content Placeholder 3">
            <a:extLst>
              <a:ext uri="{FF2B5EF4-FFF2-40B4-BE49-F238E27FC236}">
                <a16:creationId xmlns:a16="http://schemas.microsoft.com/office/drawing/2014/main" id="{32474524-B7ED-44DA-9E53-C675E890FAE7}"/>
              </a:ext>
            </a:extLst>
          </p:cNvPr>
          <p:cNvSpPr>
            <a:spLocks noGrp="1" noChangeAspect="1"/>
          </p:cNvSpPr>
          <p:nvPr>
            <p:ph sz="quarter" idx="125" hasCustomPrompt="1"/>
          </p:nvPr>
        </p:nvSpPr>
        <p:spPr>
          <a:xfrm>
            <a:off x="8781831"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6" name="Text Field 3">
            <a:extLst>
              <a:ext uri="{FF2B5EF4-FFF2-40B4-BE49-F238E27FC236}">
                <a16:creationId xmlns:a16="http://schemas.microsoft.com/office/drawing/2014/main" id="{7B2952CC-2E2B-4938-83E1-D030E0E3428A}"/>
              </a:ext>
            </a:extLst>
          </p:cNvPr>
          <p:cNvSpPr>
            <a:spLocks noGrp="1"/>
          </p:cNvSpPr>
          <p:nvPr>
            <p:ph type="body" sz="quarter" idx="126"/>
          </p:nvPr>
        </p:nvSpPr>
        <p:spPr>
          <a:xfrm>
            <a:off x="8496527"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7" name="Content Placeholder 3">
            <a:extLst>
              <a:ext uri="{FF2B5EF4-FFF2-40B4-BE49-F238E27FC236}">
                <a16:creationId xmlns:a16="http://schemas.microsoft.com/office/drawing/2014/main" id="{8359E907-3F2A-4881-BF9B-856DE3F9D1C9}"/>
              </a:ext>
            </a:extLst>
          </p:cNvPr>
          <p:cNvSpPr>
            <a:spLocks noGrp="1" noChangeAspect="1"/>
          </p:cNvSpPr>
          <p:nvPr>
            <p:ph sz="quarter" idx="127" hasCustomPrompt="1"/>
          </p:nvPr>
        </p:nvSpPr>
        <p:spPr>
          <a:xfrm>
            <a:off x="103460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8" name="Text Field 3">
            <a:extLst>
              <a:ext uri="{FF2B5EF4-FFF2-40B4-BE49-F238E27FC236}">
                <a16:creationId xmlns:a16="http://schemas.microsoft.com/office/drawing/2014/main" id="{73CC30D8-A19C-4027-A2AF-B4A5F17D99AA}"/>
              </a:ext>
            </a:extLst>
          </p:cNvPr>
          <p:cNvSpPr>
            <a:spLocks noGrp="1"/>
          </p:cNvSpPr>
          <p:nvPr>
            <p:ph type="body" sz="quarter" idx="128"/>
          </p:nvPr>
        </p:nvSpPr>
        <p:spPr>
          <a:xfrm>
            <a:off x="10060742"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9" name="Content Placeholder 3">
            <a:extLst>
              <a:ext uri="{FF2B5EF4-FFF2-40B4-BE49-F238E27FC236}">
                <a16:creationId xmlns:a16="http://schemas.microsoft.com/office/drawing/2014/main" id="{CE706D27-D923-4F0F-A810-7534987EAE54}"/>
              </a:ext>
            </a:extLst>
          </p:cNvPr>
          <p:cNvSpPr>
            <a:spLocks noGrp="1" noChangeAspect="1"/>
          </p:cNvSpPr>
          <p:nvPr>
            <p:ph sz="quarter" idx="129" hasCustomPrompt="1"/>
          </p:nvPr>
        </p:nvSpPr>
        <p:spPr>
          <a:xfrm>
            <a:off x="9607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0" name="Text Field 3">
            <a:extLst>
              <a:ext uri="{FF2B5EF4-FFF2-40B4-BE49-F238E27FC236}">
                <a16:creationId xmlns:a16="http://schemas.microsoft.com/office/drawing/2014/main" id="{F282602A-DDA0-4AA2-ACBF-9F443A6BDF22}"/>
              </a:ext>
            </a:extLst>
          </p:cNvPr>
          <p:cNvSpPr>
            <a:spLocks noGrp="1"/>
          </p:cNvSpPr>
          <p:nvPr>
            <p:ph type="body" sz="quarter" idx="130"/>
          </p:nvPr>
        </p:nvSpPr>
        <p:spPr>
          <a:xfrm>
            <a:off x="675442"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1" name="Content Placeholder 3">
            <a:extLst>
              <a:ext uri="{FF2B5EF4-FFF2-40B4-BE49-F238E27FC236}">
                <a16:creationId xmlns:a16="http://schemas.microsoft.com/office/drawing/2014/main" id="{75C08B06-9B7C-49AF-9B83-BB8D9C936093}"/>
              </a:ext>
            </a:extLst>
          </p:cNvPr>
          <p:cNvSpPr>
            <a:spLocks noGrp="1" noChangeAspect="1"/>
          </p:cNvSpPr>
          <p:nvPr>
            <p:ph sz="quarter" idx="131" hasCustomPrompt="1"/>
          </p:nvPr>
        </p:nvSpPr>
        <p:spPr>
          <a:xfrm>
            <a:off x="2524963"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2" name="Text Field 3">
            <a:extLst>
              <a:ext uri="{FF2B5EF4-FFF2-40B4-BE49-F238E27FC236}">
                <a16:creationId xmlns:a16="http://schemas.microsoft.com/office/drawing/2014/main" id="{4DB0CA91-E7F1-46C8-87B3-60C5EC2FC53B}"/>
              </a:ext>
            </a:extLst>
          </p:cNvPr>
          <p:cNvSpPr>
            <a:spLocks noGrp="1"/>
          </p:cNvSpPr>
          <p:nvPr>
            <p:ph type="body" sz="quarter" idx="132"/>
          </p:nvPr>
        </p:nvSpPr>
        <p:spPr>
          <a:xfrm>
            <a:off x="2239659"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3" name="Content Placeholder 3">
            <a:extLst>
              <a:ext uri="{FF2B5EF4-FFF2-40B4-BE49-F238E27FC236}">
                <a16:creationId xmlns:a16="http://schemas.microsoft.com/office/drawing/2014/main" id="{16BBB544-597B-4A72-9282-674CB9848686}"/>
              </a:ext>
            </a:extLst>
          </p:cNvPr>
          <p:cNvSpPr>
            <a:spLocks noGrp="1" noChangeAspect="1"/>
          </p:cNvSpPr>
          <p:nvPr>
            <p:ph sz="quarter" idx="133" hasCustomPrompt="1"/>
          </p:nvPr>
        </p:nvSpPr>
        <p:spPr>
          <a:xfrm>
            <a:off x="4089180"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4" name="Text Field 3">
            <a:extLst>
              <a:ext uri="{FF2B5EF4-FFF2-40B4-BE49-F238E27FC236}">
                <a16:creationId xmlns:a16="http://schemas.microsoft.com/office/drawing/2014/main" id="{7AC290CE-A374-44ED-A8BC-38C75911BE24}"/>
              </a:ext>
            </a:extLst>
          </p:cNvPr>
          <p:cNvSpPr>
            <a:spLocks noGrp="1"/>
          </p:cNvSpPr>
          <p:nvPr>
            <p:ph type="body" sz="quarter" idx="134"/>
          </p:nvPr>
        </p:nvSpPr>
        <p:spPr>
          <a:xfrm>
            <a:off x="3803876"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5" name="Content Placeholder 3">
            <a:extLst>
              <a:ext uri="{FF2B5EF4-FFF2-40B4-BE49-F238E27FC236}">
                <a16:creationId xmlns:a16="http://schemas.microsoft.com/office/drawing/2014/main" id="{8C347441-A697-44D2-B16E-9752F0B64793}"/>
              </a:ext>
            </a:extLst>
          </p:cNvPr>
          <p:cNvSpPr>
            <a:spLocks noGrp="1" noChangeAspect="1"/>
          </p:cNvSpPr>
          <p:nvPr>
            <p:ph sz="quarter" idx="135" hasCustomPrompt="1"/>
          </p:nvPr>
        </p:nvSpPr>
        <p:spPr>
          <a:xfrm>
            <a:off x="5653397"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6" name="Text Field 3">
            <a:extLst>
              <a:ext uri="{FF2B5EF4-FFF2-40B4-BE49-F238E27FC236}">
                <a16:creationId xmlns:a16="http://schemas.microsoft.com/office/drawing/2014/main" id="{0C7E56E9-6DD6-4E43-8B29-5F1D0EEBAEC4}"/>
              </a:ext>
            </a:extLst>
          </p:cNvPr>
          <p:cNvSpPr>
            <a:spLocks noGrp="1"/>
          </p:cNvSpPr>
          <p:nvPr>
            <p:ph type="body" sz="quarter" idx="136"/>
          </p:nvPr>
        </p:nvSpPr>
        <p:spPr>
          <a:xfrm>
            <a:off x="5368093"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7" name="Content Placeholder 3">
            <a:extLst>
              <a:ext uri="{FF2B5EF4-FFF2-40B4-BE49-F238E27FC236}">
                <a16:creationId xmlns:a16="http://schemas.microsoft.com/office/drawing/2014/main" id="{E3102B37-41B0-446D-BE06-902984FD0F68}"/>
              </a:ext>
            </a:extLst>
          </p:cNvPr>
          <p:cNvSpPr>
            <a:spLocks noGrp="1" noChangeAspect="1"/>
          </p:cNvSpPr>
          <p:nvPr>
            <p:ph sz="quarter" idx="137" hasCustomPrompt="1"/>
          </p:nvPr>
        </p:nvSpPr>
        <p:spPr>
          <a:xfrm>
            <a:off x="7217614"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8" name="Text Field 3">
            <a:extLst>
              <a:ext uri="{FF2B5EF4-FFF2-40B4-BE49-F238E27FC236}">
                <a16:creationId xmlns:a16="http://schemas.microsoft.com/office/drawing/2014/main" id="{AFEE8E59-2F1B-4E93-ACAA-AEE3619C70E2}"/>
              </a:ext>
            </a:extLst>
          </p:cNvPr>
          <p:cNvSpPr>
            <a:spLocks noGrp="1"/>
          </p:cNvSpPr>
          <p:nvPr>
            <p:ph type="body" sz="quarter" idx="138"/>
          </p:nvPr>
        </p:nvSpPr>
        <p:spPr>
          <a:xfrm>
            <a:off x="6932310"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9" name="Content Placeholder 3">
            <a:extLst>
              <a:ext uri="{FF2B5EF4-FFF2-40B4-BE49-F238E27FC236}">
                <a16:creationId xmlns:a16="http://schemas.microsoft.com/office/drawing/2014/main" id="{8BA08E53-23A2-4BEC-B9A3-C58B87A861DC}"/>
              </a:ext>
            </a:extLst>
          </p:cNvPr>
          <p:cNvSpPr>
            <a:spLocks noGrp="1" noChangeAspect="1"/>
          </p:cNvSpPr>
          <p:nvPr>
            <p:ph sz="quarter" idx="139" hasCustomPrompt="1"/>
          </p:nvPr>
        </p:nvSpPr>
        <p:spPr>
          <a:xfrm>
            <a:off x="8781831"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0" name="Text Field 3">
            <a:extLst>
              <a:ext uri="{FF2B5EF4-FFF2-40B4-BE49-F238E27FC236}">
                <a16:creationId xmlns:a16="http://schemas.microsoft.com/office/drawing/2014/main" id="{850B8E18-DF5F-42A4-AE01-230737F487FE}"/>
              </a:ext>
            </a:extLst>
          </p:cNvPr>
          <p:cNvSpPr>
            <a:spLocks noGrp="1"/>
          </p:cNvSpPr>
          <p:nvPr>
            <p:ph type="body" sz="quarter" idx="140"/>
          </p:nvPr>
        </p:nvSpPr>
        <p:spPr>
          <a:xfrm>
            <a:off x="8496527"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1" name="Content Placeholder 3">
            <a:extLst>
              <a:ext uri="{FF2B5EF4-FFF2-40B4-BE49-F238E27FC236}">
                <a16:creationId xmlns:a16="http://schemas.microsoft.com/office/drawing/2014/main" id="{CAA5D531-29D3-4EEA-BBB1-E72C7687AFB9}"/>
              </a:ext>
            </a:extLst>
          </p:cNvPr>
          <p:cNvSpPr>
            <a:spLocks noGrp="1" noChangeAspect="1"/>
          </p:cNvSpPr>
          <p:nvPr>
            <p:ph sz="quarter" idx="141" hasCustomPrompt="1"/>
          </p:nvPr>
        </p:nvSpPr>
        <p:spPr>
          <a:xfrm>
            <a:off x="103460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2" name="Text Field 3">
            <a:extLst>
              <a:ext uri="{FF2B5EF4-FFF2-40B4-BE49-F238E27FC236}">
                <a16:creationId xmlns:a16="http://schemas.microsoft.com/office/drawing/2014/main" id="{3064B959-3D80-45EB-A267-AEC898D6146D}"/>
              </a:ext>
            </a:extLst>
          </p:cNvPr>
          <p:cNvSpPr>
            <a:spLocks noGrp="1"/>
          </p:cNvSpPr>
          <p:nvPr>
            <p:ph type="body" sz="quarter" idx="142"/>
          </p:nvPr>
        </p:nvSpPr>
        <p:spPr>
          <a:xfrm>
            <a:off x="10060742"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3" name="Content Placeholder 3">
            <a:extLst>
              <a:ext uri="{FF2B5EF4-FFF2-40B4-BE49-F238E27FC236}">
                <a16:creationId xmlns:a16="http://schemas.microsoft.com/office/drawing/2014/main" id="{F1BE6A50-C6C0-4547-A3E1-1706457FE1E5}"/>
              </a:ext>
            </a:extLst>
          </p:cNvPr>
          <p:cNvSpPr>
            <a:spLocks noGrp="1" noChangeAspect="1"/>
          </p:cNvSpPr>
          <p:nvPr>
            <p:ph sz="quarter" idx="143" hasCustomPrompt="1"/>
          </p:nvPr>
        </p:nvSpPr>
        <p:spPr>
          <a:xfrm>
            <a:off x="9607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4" name="Text Field 3">
            <a:extLst>
              <a:ext uri="{FF2B5EF4-FFF2-40B4-BE49-F238E27FC236}">
                <a16:creationId xmlns:a16="http://schemas.microsoft.com/office/drawing/2014/main" id="{61CBE71A-B724-446C-83B2-1257404F4F78}"/>
              </a:ext>
            </a:extLst>
          </p:cNvPr>
          <p:cNvSpPr>
            <a:spLocks noGrp="1"/>
          </p:cNvSpPr>
          <p:nvPr>
            <p:ph type="body" sz="quarter" idx="144"/>
          </p:nvPr>
        </p:nvSpPr>
        <p:spPr>
          <a:xfrm>
            <a:off x="675442"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5" name="Content Placeholder 3">
            <a:extLst>
              <a:ext uri="{FF2B5EF4-FFF2-40B4-BE49-F238E27FC236}">
                <a16:creationId xmlns:a16="http://schemas.microsoft.com/office/drawing/2014/main" id="{5580FB84-C043-4E0D-A4E6-2C00C21DBEAF}"/>
              </a:ext>
            </a:extLst>
          </p:cNvPr>
          <p:cNvSpPr>
            <a:spLocks noGrp="1" noChangeAspect="1"/>
          </p:cNvSpPr>
          <p:nvPr>
            <p:ph sz="quarter" idx="145" hasCustomPrompt="1"/>
          </p:nvPr>
        </p:nvSpPr>
        <p:spPr>
          <a:xfrm>
            <a:off x="2524963"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6" name="Text Field 3">
            <a:extLst>
              <a:ext uri="{FF2B5EF4-FFF2-40B4-BE49-F238E27FC236}">
                <a16:creationId xmlns:a16="http://schemas.microsoft.com/office/drawing/2014/main" id="{4D5E0180-A1B0-44D8-A0BD-4A7A0EC527CF}"/>
              </a:ext>
            </a:extLst>
          </p:cNvPr>
          <p:cNvSpPr>
            <a:spLocks noGrp="1"/>
          </p:cNvSpPr>
          <p:nvPr>
            <p:ph type="body" sz="quarter" idx="146"/>
          </p:nvPr>
        </p:nvSpPr>
        <p:spPr>
          <a:xfrm>
            <a:off x="2239659"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7" name="Content Placeholder 3">
            <a:extLst>
              <a:ext uri="{FF2B5EF4-FFF2-40B4-BE49-F238E27FC236}">
                <a16:creationId xmlns:a16="http://schemas.microsoft.com/office/drawing/2014/main" id="{D4186708-DE83-4237-AE6B-ED6087C16493}"/>
              </a:ext>
            </a:extLst>
          </p:cNvPr>
          <p:cNvSpPr>
            <a:spLocks noGrp="1" noChangeAspect="1"/>
          </p:cNvSpPr>
          <p:nvPr>
            <p:ph sz="quarter" idx="147" hasCustomPrompt="1"/>
          </p:nvPr>
        </p:nvSpPr>
        <p:spPr>
          <a:xfrm>
            <a:off x="4089180"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8" name="Text Field 3">
            <a:extLst>
              <a:ext uri="{FF2B5EF4-FFF2-40B4-BE49-F238E27FC236}">
                <a16:creationId xmlns:a16="http://schemas.microsoft.com/office/drawing/2014/main" id="{907536B1-0BC5-4DE2-A1C9-D1BCB69DEFFF}"/>
              </a:ext>
            </a:extLst>
          </p:cNvPr>
          <p:cNvSpPr>
            <a:spLocks noGrp="1"/>
          </p:cNvSpPr>
          <p:nvPr>
            <p:ph type="body" sz="quarter" idx="148"/>
          </p:nvPr>
        </p:nvSpPr>
        <p:spPr>
          <a:xfrm>
            <a:off x="3803876"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9" name="Content Placeholder 3">
            <a:extLst>
              <a:ext uri="{FF2B5EF4-FFF2-40B4-BE49-F238E27FC236}">
                <a16:creationId xmlns:a16="http://schemas.microsoft.com/office/drawing/2014/main" id="{EBC432E9-A691-46AE-AD39-1652950DB525}"/>
              </a:ext>
            </a:extLst>
          </p:cNvPr>
          <p:cNvSpPr>
            <a:spLocks noGrp="1" noChangeAspect="1"/>
          </p:cNvSpPr>
          <p:nvPr>
            <p:ph sz="quarter" idx="149" hasCustomPrompt="1"/>
          </p:nvPr>
        </p:nvSpPr>
        <p:spPr>
          <a:xfrm>
            <a:off x="5653397"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0" name="Text Field 3">
            <a:extLst>
              <a:ext uri="{FF2B5EF4-FFF2-40B4-BE49-F238E27FC236}">
                <a16:creationId xmlns:a16="http://schemas.microsoft.com/office/drawing/2014/main" id="{E80213A8-496F-4A2E-918B-86D44DFC898F}"/>
              </a:ext>
            </a:extLst>
          </p:cNvPr>
          <p:cNvSpPr>
            <a:spLocks noGrp="1"/>
          </p:cNvSpPr>
          <p:nvPr>
            <p:ph type="body" sz="quarter" idx="150"/>
          </p:nvPr>
        </p:nvSpPr>
        <p:spPr>
          <a:xfrm>
            <a:off x="5368093"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1" name="Content Placeholder 3">
            <a:extLst>
              <a:ext uri="{FF2B5EF4-FFF2-40B4-BE49-F238E27FC236}">
                <a16:creationId xmlns:a16="http://schemas.microsoft.com/office/drawing/2014/main" id="{442F21CB-88E8-452C-B1FA-9D9DE9259BCD}"/>
              </a:ext>
            </a:extLst>
          </p:cNvPr>
          <p:cNvSpPr>
            <a:spLocks noGrp="1" noChangeAspect="1"/>
          </p:cNvSpPr>
          <p:nvPr>
            <p:ph sz="quarter" idx="151" hasCustomPrompt="1"/>
          </p:nvPr>
        </p:nvSpPr>
        <p:spPr>
          <a:xfrm>
            <a:off x="7217614"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2" name="Text Field 3">
            <a:extLst>
              <a:ext uri="{FF2B5EF4-FFF2-40B4-BE49-F238E27FC236}">
                <a16:creationId xmlns:a16="http://schemas.microsoft.com/office/drawing/2014/main" id="{080CC401-0899-4AEE-9B23-56B56603D2DF}"/>
              </a:ext>
            </a:extLst>
          </p:cNvPr>
          <p:cNvSpPr>
            <a:spLocks noGrp="1"/>
          </p:cNvSpPr>
          <p:nvPr>
            <p:ph type="body" sz="quarter" idx="152"/>
          </p:nvPr>
        </p:nvSpPr>
        <p:spPr>
          <a:xfrm>
            <a:off x="6932310"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3" name="Content Placeholder 3">
            <a:extLst>
              <a:ext uri="{FF2B5EF4-FFF2-40B4-BE49-F238E27FC236}">
                <a16:creationId xmlns:a16="http://schemas.microsoft.com/office/drawing/2014/main" id="{012E9C41-D780-4C13-9BB5-DC26B440A662}"/>
              </a:ext>
            </a:extLst>
          </p:cNvPr>
          <p:cNvSpPr>
            <a:spLocks noGrp="1" noChangeAspect="1"/>
          </p:cNvSpPr>
          <p:nvPr>
            <p:ph sz="quarter" idx="153" hasCustomPrompt="1"/>
          </p:nvPr>
        </p:nvSpPr>
        <p:spPr>
          <a:xfrm>
            <a:off x="8781831"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4" name="Text Field 3">
            <a:extLst>
              <a:ext uri="{FF2B5EF4-FFF2-40B4-BE49-F238E27FC236}">
                <a16:creationId xmlns:a16="http://schemas.microsoft.com/office/drawing/2014/main" id="{35AD2BD3-5AA1-4118-8C7D-9F6697DA3C08}"/>
              </a:ext>
            </a:extLst>
          </p:cNvPr>
          <p:cNvSpPr>
            <a:spLocks noGrp="1"/>
          </p:cNvSpPr>
          <p:nvPr>
            <p:ph type="body" sz="quarter" idx="154"/>
          </p:nvPr>
        </p:nvSpPr>
        <p:spPr>
          <a:xfrm>
            <a:off x="8496527"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5" name="Content Placeholder 3">
            <a:extLst>
              <a:ext uri="{FF2B5EF4-FFF2-40B4-BE49-F238E27FC236}">
                <a16:creationId xmlns:a16="http://schemas.microsoft.com/office/drawing/2014/main" id="{ACA73A24-612D-4638-BDFF-1FEC45110C48}"/>
              </a:ext>
            </a:extLst>
          </p:cNvPr>
          <p:cNvSpPr>
            <a:spLocks noGrp="1" noChangeAspect="1"/>
          </p:cNvSpPr>
          <p:nvPr>
            <p:ph sz="quarter" idx="155" hasCustomPrompt="1"/>
          </p:nvPr>
        </p:nvSpPr>
        <p:spPr>
          <a:xfrm>
            <a:off x="103460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6" name="Text Field 3">
            <a:extLst>
              <a:ext uri="{FF2B5EF4-FFF2-40B4-BE49-F238E27FC236}">
                <a16:creationId xmlns:a16="http://schemas.microsoft.com/office/drawing/2014/main" id="{9F1EF3F0-4C3E-4557-9BFB-3FD62D465A57}"/>
              </a:ext>
            </a:extLst>
          </p:cNvPr>
          <p:cNvSpPr>
            <a:spLocks noGrp="1"/>
          </p:cNvSpPr>
          <p:nvPr>
            <p:ph type="body" sz="quarter" idx="156"/>
          </p:nvPr>
        </p:nvSpPr>
        <p:spPr>
          <a:xfrm>
            <a:off x="10060742"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2" name="Date Placeholder 2">
            <a:extLst>
              <a:ext uri="{FF2B5EF4-FFF2-40B4-BE49-F238E27FC236}">
                <a16:creationId xmlns:a16="http://schemas.microsoft.com/office/drawing/2014/main" id="{17F69D7C-D5CB-2441-A601-14C342CD78D6}"/>
              </a:ext>
            </a:extLst>
          </p:cNvPr>
          <p:cNvSpPr>
            <a:spLocks noGrp="1"/>
          </p:cNvSpPr>
          <p:nvPr>
            <p:ph type="dt" sz="half" idx="10"/>
          </p:nvPr>
        </p:nvSpPr>
        <p:spPr>
          <a:xfrm>
            <a:off x="6873138" y="6425604"/>
            <a:ext cx="2743200" cy="363500"/>
          </a:xfrm>
        </p:spPr>
        <p:txBody>
          <a:bodyPr/>
          <a:lstStyle/>
          <a:p>
            <a:endParaRPr lang="en-US" dirty="0"/>
          </a:p>
        </p:txBody>
      </p:sp>
      <p:sp>
        <p:nvSpPr>
          <p:cNvPr id="73" name="Footer Placeholder 4">
            <a:extLst>
              <a:ext uri="{FF2B5EF4-FFF2-40B4-BE49-F238E27FC236}">
                <a16:creationId xmlns:a16="http://schemas.microsoft.com/office/drawing/2014/main" id="{C1282016-2D58-9D4A-8084-1A80F76FC819}"/>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74" name="Slide Number Placeholder 7">
            <a:extLst>
              <a:ext uri="{FF2B5EF4-FFF2-40B4-BE49-F238E27FC236}">
                <a16:creationId xmlns:a16="http://schemas.microsoft.com/office/drawing/2014/main" id="{5279F801-3E62-C942-B5A8-D89A5029CD2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003388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512">
          <p15:clr>
            <a:srgbClr val="FBAE40"/>
          </p15:clr>
        </p15:guide>
        <p15:guide id="3" orient="horz" pos="3672">
          <p15:clr>
            <a:srgbClr val="FBAE40"/>
          </p15:clr>
        </p15:guide>
        <p15:guide id="4" orient="horz" pos="3792"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ght - Divider_Pill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7B4D86BA-0324-4CFB-8752-C34AB1C7DA95}"/>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6BEA035-D7A5-4B84-9F05-5163378E9E57}"/>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9" name="Subhead">
            <a:extLst>
              <a:ext uri="{FF2B5EF4-FFF2-40B4-BE49-F238E27FC236}">
                <a16:creationId xmlns:a16="http://schemas.microsoft.com/office/drawing/2014/main" id="{7CDB1F3E-E2D2-44FE-A725-E3ED1480C83B}"/>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898390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 - Divider_Pill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12355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ark - Divider_Pillar">
    <p:bg>
      <p:bgPr>
        <a:solidFill>
          <a:schemeClr val="accent5"/>
        </a:solid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629833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attern_Bark_Text">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2BD5AD5A-A69D-C746-8B51-7144046E716E}"/>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14" name="Content Placeholder 6">
            <a:extLst>
              <a:ext uri="{FF2B5EF4-FFF2-40B4-BE49-F238E27FC236}">
                <a16:creationId xmlns:a16="http://schemas.microsoft.com/office/drawing/2014/main" id="{847AA748-DC36-0943-ADFC-8017C81B69C9}"/>
              </a:ext>
            </a:extLst>
          </p:cNvPr>
          <p:cNvSpPr>
            <a:spLocks noGrp="1"/>
          </p:cNvSpPr>
          <p:nvPr>
            <p:ph sz="quarter" idx="13"/>
          </p:nvPr>
        </p:nvSpPr>
        <p:spPr>
          <a:xfrm>
            <a:off x="771525" y="1600200"/>
            <a:ext cx="10677525" cy="450799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0C4CE14D-23E9-466A-8C7E-E0A10E87A145}"/>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8F363E05-F5CC-4A67-9042-71343FC40CB1}"/>
              </a:ext>
            </a:extLst>
          </p:cNvPr>
          <p:cNvSpPr>
            <a:spLocks noGrp="1"/>
          </p:cNvSpPr>
          <p:nvPr>
            <p:ph type="ftr" sz="quarter" idx="15"/>
          </p:nvPr>
        </p:nvSpPr>
        <p:spPr/>
        <p:txBody>
          <a:bodyPr/>
          <a:lstStyle/>
          <a:p>
            <a:r>
              <a:rPr lang="en-US"/>
              <a:t>Copyright © 2024, Oracle and/or its affiliates</a:t>
            </a:r>
            <a:endParaRPr lang="en-US" dirty="0"/>
          </a:p>
        </p:txBody>
      </p:sp>
      <p:pic>
        <p:nvPicPr>
          <p:cNvPr id="4" name="Picture 3">
            <a:extLst>
              <a:ext uri="{FF2B5EF4-FFF2-40B4-BE49-F238E27FC236}">
                <a16:creationId xmlns:a16="http://schemas.microsoft.com/office/drawing/2014/main" id="{2051C6A1-91C9-A94A-9516-88E7DF3050AD}"/>
              </a:ext>
              <a:ext uri="{C183D7F6-B498-43B3-948B-1728B52AA6E4}">
                <adec:decorative xmlns:adec="http://schemas.microsoft.com/office/drawing/2017/decorative" val="1"/>
              </a:ext>
            </a:extLst>
          </p:cNvPr>
          <p:cNvPicPr>
            <a:picLocks noChangeAspect="1"/>
          </p:cNvPicPr>
          <p:nvPr userDrawn="1"/>
        </p:nvPicPr>
        <p:blipFill>
          <a:blip r:embed="rId2">
            <a:alphaModFix amt="4000"/>
            <a:extLst>
              <a:ext uri="{28A0092B-C50C-407E-A947-70E740481C1C}">
                <a14:useLocalDpi xmlns:a14="http://schemas.microsoft.com/office/drawing/2010/main"/>
              </a:ext>
            </a:extLst>
          </a:blip>
          <a:srcRect/>
          <a:stretch/>
        </p:blipFill>
        <p:spPr>
          <a:xfrm>
            <a:off x="8399" y="-15145"/>
            <a:ext cx="12192000" cy="6858000"/>
          </a:xfrm>
          <a:prstGeom prst="rect">
            <a:avLst/>
          </a:prstGeom>
        </p:spPr>
      </p:pic>
      <p:sp>
        <p:nvSpPr>
          <p:cNvPr id="2" name="Date Placeholder 1">
            <a:extLst>
              <a:ext uri="{FF2B5EF4-FFF2-40B4-BE49-F238E27FC236}">
                <a16:creationId xmlns:a16="http://schemas.microsoft.com/office/drawing/2014/main" id="{8304B165-1DB7-4C5A-A230-3C88387E440A}"/>
              </a:ext>
            </a:extLst>
          </p:cNvPr>
          <p:cNvSpPr>
            <a:spLocks noGrp="1"/>
          </p:cNvSpPr>
          <p:nvPr>
            <p:ph type="dt" sz="half" idx="14"/>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695132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ght - Quote with Data Texture Background">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rcRect/>
          <a:stretch/>
        </p:blipFill>
        <p:spPr>
          <a:xfrm>
            <a:off x="1" y="0"/>
            <a:ext cx="12191998" cy="6857998"/>
          </a:xfrm>
          <a:prstGeom prst="rect">
            <a:avLst/>
          </a:prstGeom>
          <a:ln>
            <a:noFill/>
          </a:ln>
        </p:spPr>
      </p:pic>
      <p:sp>
        <p:nvSpPr>
          <p:cNvPr id="3" name="Content Placeholder 2">
            <a:extLst>
              <a:ext uri="{FF2B5EF4-FFF2-40B4-BE49-F238E27FC236}">
                <a16:creationId xmlns:a16="http://schemas.microsoft.com/office/drawing/2014/main" id="{37E74DE0-55D3-42EA-9474-DC8A5193EF88}"/>
              </a:ext>
            </a:extLst>
          </p:cNvPr>
          <p:cNvSpPr>
            <a:spLocks noGrp="1" noChangeAspect="1"/>
          </p:cNvSpPr>
          <p:nvPr>
            <p:ph sz="quarter" idx="45" hasCustomPrompt="1"/>
          </p:nvPr>
        </p:nvSpPr>
        <p:spPr>
          <a:xfrm>
            <a:off x="768096" y="990600"/>
            <a:ext cx="2952750" cy="812800"/>
          </a:xfrm>
        </p:spPr>
        <p:txBody>
          <a:bodyPr/>
          <a:lstStyle>
            <a:lvl5pPr marL="731520" indent="0">
              <a:buNone/>
              <a:defRPr/>
            </a:lvl5pPr>
          </a:lstStyle>
          <a:p>
            <a:pPr lvl="0"/>
            <a:r>
              <a:rPr lang="en-US" dirty="0"/>
              <a:t>Click to add logo</a:t>
            </a:r>
          </a:p>
        </p:txBody>
      </p:sp>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1" name="Rectangle 10">
            <a:extLst>
              <a:ext uri="{FF2B5EF4-FFF2-40B4-BE49-F238E27FC236}">
                <a16:creationId xmlns:a16="http://schemas.microsoft.com/office/drawing/2014/main" id="{04BEBCA3-3E15-4D46-8D41-4C7FE43D8D8A}"/>
              </a:ext>
              <a:ext uri="{C183D7F6-B498-43B3-948B-1728B52AA6E4}">
                <adec:decorative xmlns:adec="http://schemas.microsoft.com/office/drawing/2017/decorative" val="1"/>
              </a:ext>
            </a:extLst>
          </p:cNvPr>
          <p:cNvSpPr/>
          <p:nvPr userDrawn="1"/>
        </p:nvSpPr>
        <p:spPr>
          <a:xfrm>
            <a:off x="783878" y="4159744"/>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2024, Oracle and/or its affiliates</a:t>
            </a:r>
            <a:endParaRPr lang="en-US" dirty="0"/>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endParaRPr lang="en-US" dirty="0"/>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1074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Light - Quote with Data Texture Background">
    <p:bg>
      <p:bgPr>
        <a:solidFill>
          <a:srgbClr val="F1EFED">
            <a:alpha val="60000"/>
          </a:srgbClr>
        </a:solidFill>
        <a:effectLst/>
      </p:bgPr>
    </p:bg>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rcRect/>
          <a:stretch/>
        </p:blipFill>
        <p:spPr>
          <a:xfrm>
            <a:off x="119336" y="2"/>
            <a:ext cx="12191998" cy="6857998"/>
          </a:xfrm>
          <a:prstGeom prst="rect">
            <a:avLst/>
          </a:prstGeom>
          <a:ln>
            <a:noFill/>
          </a:ln>
        </p:spPr>
      </p:pic>
      <p:sp>
        <p:nvSpPr>
          <p:cNvPr id="16" name="Content Placeholder 2">
            <a:extLst>
              <a:ext uri="{FF2B5EF4-FFF2-40B4-BE49-F238E27FC236}">
                <a16:creationId xmlns:a16="http://schemas.microsoft.com/office/drawing/2014/main" id="{14E9E8A0-CEF0-48D1-9D49-C5F2C923CC7A}"/>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2024, Oracle and/or its affiliates</a:t>
            </a:r>
            <a:endParaRPr lang="en-US" dirty="0"/>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endParaRPr lang="en-US" dirty="0"/>
          </a:p>
        </p:txBody>
      </p:sp>
      <p:sp>
        <p:nvSpPr>
          <p:cNvPr id="11" name="Rectangle 10">
            <a:extLst>
              <a:ext uri="{FF2B5EF4-FFF2-40B4-BE49-F238E27FC236}">
                <a16:creationId xmlns:a16="http://schemas.microsoft.com/office/drawing/2014/main" id="{04BEBCA3-3E15-4D46-8D41-4C7FE43D8D8A}"/>
              </a:ext>
              <a:ext uri="{C183D7F6-B498-43B3-948B-1728B52AA6E4}">
                <adec:decorative xmlns:adec="http://schemas.microsoft.com/office/drawing/2017/decorative" val="1"/>
              </a:ext>
            </a:extLst>
          </p:cNvPr>
          <p:cNvSpPr/>
          <p:nvPr userDrawn="1"/>
        </p:nvSpPr>
        <p:spPr>
          <a:xfrm>
            <a:off x="783878" y="4159744"/>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0984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8A6273FB-BF91-403E-A6FD-7515A6D8BF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16" name="Content Placeholder 2">
            <a:extLst>
              <a:ext uri="{FF2B5EF4-FFF2-40B4-BE49-F238E27FC236}">
                <a16:creationId xmlns:a16="http://schemas.microsoft.com/office/drawing/2014/main" id="{452DE64F-4015-4E7C-8AB5-9C049FB7236C}"/>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8" name="Title">
            <a:extLst>
              <a:ext uri="{FF2B5EF4-FFF2-40B4-BE49-F238E27FC236}">
                <a16:creationId xmlns:a16="http://schemas.microsoft.com/office/drawing/2014/main" id="{5967C2BF-753C-4C23-BB50-41EC2320F96D}"/>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4568"/>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3752"/>
            <a:ext cx="5333999" cy="895181"/>
          </a:xfrm>
          <a:prstGeom prst="rect">
            <a:avLst/>
          </a:prstGeom>
        </p:spPr>
        <p:txBody>
          <a:bodyPr>
            <a:noAutofit/>
          </a:bodyPr>
          <a:lstStyle>
            <a:lvl1pPr>
              <a:defRPr/>
            </a:lvl1pPr>
          </a:lstStyle>
          <a:p>
            <a:pPr lvl="0"/>
            <a:r>
              <a:rPr lang="en-US" dirty="0"/>
              <a:t>Additional information if needed</a:t>
            </a:r>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p>
            <a:r>
              <a:rPr lang="en-US"/>
              <a:t>Copyright © 2024, Oracle and/or its affiliates</a:t>
            </a:r>
            <a:endParaRPr lang="en-US" dirty="0"/>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p>
            <a:endParaRPr lang="en-US" dirty="0"/>
          </a:p>
        </p:txBody>
      </p:sp>
      <p:sp>
        <p:nvSpPr>
          <p:cNvPr id="17" name="Rectangle 16">
            <a:extLst>
              <a:ext uri="{FF2B5EF4-FFF2-40B4-BE49-F238E27FC236}">
                <a16:creationId xmlns:a16="http://schemas.microsoft.com/office/drawing/2014/main" id="{626AAC4F-13E9-4EF3-A949-C9CF5787BA39}"/>
              </a:ext>
              <a:ext uri="{C183D7F6-B498-43B3-948B-1728B52AA6E4}">
                <adec:decorative xmlns:adec="http://schemas.microsoft.com/office/drawing/2017/decorative" val="1"/>
              </a:ext>
            </a:extLst>
          </p:cNvPr>
          <p:cNvSpPr/>
          <p:nvPr userDrawn="1"/>
        </p:nvSpPr>
        <p:spPr>
          <a:xfrm>
            <a:off x="783878" y="4160520"/>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CD62"/>
              </a:solidFill>
            </a:endParaRPr>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34062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_Pillar">
    <p:bg>
      <p:bgPr>
        <a:solidFill>
          <a:schemeClr val="accent5"/>
        </a:solidFill>
        <a:effectLst/>
      </p:bgPr>
    </p:bg>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8A6273FB-BF91-403E-A6FD-7515A6D8BF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19" name="Content Placeholder 2">
            <a:extLst>
              <a:ext uri="{FF2B5EF4-FFF2-40B4-BE49-F238E27FC236}">
                <a16:creationId xmlns:a16="http://schemas.microsoft.com/office/drawing/2014/main" id="{716F2B04-1C62-44A0-A70F-43AAE5D3C5F9}"/>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6" name="Title">
            <a:extLst>
              <a:ext uri="{FF2B5EF4-FFF2-40B4-BE49-F238E27FC236}">
                <a16:creationId xmlns:a16="http://schemas.microsoft.com/office/drawing/2014/main" id="{E8E870D0-AA7A-4DF2-9451-37FC290C03DC}"/>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4568"/>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3752"/>
            <a:ext cx="5333999" cy="895181"/>
          </a:xfrm>
          <a:prstGeom prst="rect">
            <a:avLst/>
          </a:prstGeom>
        </p:spPr>
        <p:txBody>
          <a:bodyPr>
            <a:noAutofit/>
          </a:bodyPr>
          <a:lstStyle>
            <a:lvl1pPr>
              <a:defRPr/>
            </a:lvl1pPr>
          </a:lstStyle>
          <a:p>
            <a:pPr lvl="0"/>
            <a:r>
              <a:rPr lang="en-US" dirty="0"/>
              <a:t>Additional information if needed</a:t>
            </a:r>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lvl1pPr>
              <a:defRPr>
                <a:solidFill>
                  <a:schemeClr val="tx1"/>
                </a:solidFill>
              </a:defRPr>
            </a:lvl1pPr>
          </a:lstStyle>
          <a:p>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lvl1pPr>
              <a:defRPr>
                <a:solidFill>
                  <a:schemeClr val="tx1"/>
                </a:solidFill>
              </a:defRPr>
            </a:lvl1p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14" name="Rectangle 13">
            <a:extLst>
              <a:ext uri="{FF2B5EF4-FFF2-40B4-BE49-F238E27FC236}">
                <a16:creationId xmlns:a16="http://schemas.microsoft.com/office/drawing/2014/main" id="{DE459031-A6BC-1E4E-8B6D-4472115AE720}"/>
              </a:ext>
              <a:ext uri="{C183D7F6-B498-43B3-948B-1728B52AA6E4}">
                <adec:decorative xmlns:adec="http://schemas.microsoft.com/office/drawing/2017/decorative" val="1"/>
              </a:ext>
            </a:extLst>
          </p:cNvPr>
          <p:cNvSpPr/>
          <p:nvPr userDrawn="1"/>
        </p:nvSpPr>
        <p:spPr>
          <a:xfrm>
            <a:off x="783878" y="4160520"/>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CD62"/>
              </a:solidFill>
            </a:endParaRPr>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409169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ght - Quote with Picture">
    <p:spTree>
      <p:nvGrpSpPr>
        <p:cNvPr id="1" name=""/>
        <p:cNvGrpSpPr/>
        <p:nvPr/>
      </p:nvGrpSpPr>
      <p:grpSpPr>
        <a:xfrm>
          <a:off x="0" y="0"/>
          <a:ext cx="0" cy="0"/>
          <a:chOff x="0" y="0"/>
          <a:chExt cx="0" cy="0"/>
        </a:xfrm>
      </p:grpSpPr>
      <p:pic>
        <p:nvPicPr>
          <p:cNvPr id="14" name="Data Texture Image">
            <a:extLst>
              <a:ext uri="{FF2B5EF4-FFF2-40B4-BE49-F238E27FC236}">
                <a16:creationId xmlns:a16="http://schemas.microsoft.com/office/drawing/2014/main" id="{BB4B0E6C-0C20-D444-9789-A9966B9CBD9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0000"/>
          <a:stretch/>
        </p:blipFill>
        <p:spPr>
          <a:xfrm>
            <a:off x="4876799" y="0"/>
            <a:ext cx="7315201" cy="6857998"/>
          </a:xfrm>
          <a:prstGeom prst="rect">
            <a:avLst/>
          </a:prstGeom>
          <a:ln>
            <a:noFill/>
          </a:ln>
        </p:spPr>
      </p:pic>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2"/>
            <a:ext cx="4876800" cy="6858000"/>
          </a:xfrm>
        </p:spPr>
        <p:txBody>
          <a:bodyPr anchor="ctr" anchorCtr="1"/>
          <a:lstStyle>
            <a:lvl1pPr>
              <a:defRPr/>
            </a:lvl1pPr>
          </a:lstStyle>
          <a:p>
            <a:r>
              <a:rPr lang="en-US" dirty="0"/>
              <a:t>Click to add image</a:t>
            </a:r>
          </a:p>
        </p:txBody>
      </p:sp>
      <p:sp>
        <p:nvSpPr>
          <p:cNvPr id="17" name="Content Placeholder 2">
            <a:extLst>
              <a:ext uri="{FF2B5EF4-FFF2-40B4-BE49-F238E27FC236}">
                <a16:creationId xmlns:a16="http://schemas.microsoft.com/office/drawing/2014/main" id="{34698861-1541-4CC3-82CE-923021528A47}"/>
              </a:ext>
            </a:extLst>
          </p:cNvPr>
          <p:cNvSpPr>
            <a:spLocks noGrp="1"/>
          </p:cNvSpPr>
          <p:nvPr>
            <p:ph sz="quarter" idx="46" hasCustomPrompt="1"/>
          </p:nvPr>
        </p:nvSpPr>
        <p:spPr>
          <a:xfrm>
            <a:off x="5431536" y="1207008"/>
            <a:ext cx="2939518" cy="841248"/>
          </a:xfrm>
        </p:spPr>
        <p:txBody>
          <a:bodyPr/>
          <a:lstStyle>
            <a:lvl5pPr marL="731520" indent="0">
              <a:buNone/>
              <a:defRPr/>
            </a:lvl5pPr>
          </a:lstStyle>
          <a:p>
            <a:pPr lvl="0"/>
            <a:r>
              <a:rPr lang="en-US" dirty="0"/>
              <a:t>Click to add logo</a:t>
            </a:r>
          </a:p>
        </p:txBody>
      </p:sp>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372844" y="2434528"/>
            <a:ext cx="6067096" cy="1846659"/>
          </a:xfrm>
          <a:noFill/>
        </p:spPr>
        <p:txBody>
          <a:bodyPr vert="horz" wrap="square" lIns="0" tIns="0" rIns="0" bIns="0" rtlCol="0" anchor="b" anchorCtr="0">
            <a:spAutoFit/>
          </a:bodyPr>
          <a:lstStyle>
            <a:lvl1pPr>
              <a:lnSpc>
                <a:spcPct val="100000"/>
              </a:lnSpc>
              <a:defRPr lang="en-US" sz="3000" b="0" dirty="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4" y="4983135"/>
            <a:ext cx="6054629"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4" y="5320728"/>
            <a:ext cx="6054629" cy="786385"/>
          </a:xfrm>
          <a:prstGeom prst="rect">
            <a:avLst/>
          </a:prstGeom>
        </p:spPr>
        <p:txBody>
          <a:bodyPr>
            <a:noAutofit/>
          </a:bodyPr>
          <a:lstStyle>
            <a:lvl1pPr>
              <a:defRPr/>
            </a:lvl1pPr>
          </a:lstStyle>
          <a:p>
            <a:pPr lvl="0"/>
            <a:r>
              <a:rPr lang="en-US" dirty="0"/>
              <a:t>Additional information if needed</a:t>
            </a:r>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p>
            <a:endParaRPr lang="en-US" dirty="0"/>
          </a:p>
        </p:txBody>
      </p:sp>
      <p:pic>
        <p:nvPicPr>
          <p:cNvPr id="15" name="OTag">
            <a:extLst>
              <a:ext uri="{FF2B5EF4-FFF2-40B4-BE49-F238E27FC236}">
                <a16:creationId xmlns:a16="http://schemas.microsoft.com/office/drawing/2014/main" id="{D79573CA-7EF3-46CE-91D4-01D1A2F17BE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Rectangle 15">
            <a:extLst>
              <a:ext uri="{FF2B5EF4-FFF2-40B4-BE49-F238E27FC236}">
                <a16:creationId xmlns:a16="http://schemas.microsoft.com/office/drawing/2014/main" id="{8DA8AC6E-786E-48E9-B3F3-F0E879B2C7F3}"/>
              </a:ext>
              <a:ext uri="{C183D7F6-B498-43B3-948B-1728B52AA6E4}">
                <adec:decorative xmlns:adec="http://schemas.microsoft.com/office/drawing/2017/decorative" val="1"/>
              </a:ext>
            </a:extLst>
          </p:cNvPr>
          <p:cNvSpPr/>
          <p:nvPr userDrawn="1"/>
        </p:nvSpPr>
        <p:spPr>
          <a:xfrm>
            <a:off x="5394723" y="459836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0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rk - Quot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image</a:t>
            </a:r>
          </a:p>
        </p:txBody>
      </p:sp>
      <p:sp>
        <p:nvSpPr>
          <p:cNvPr id="17" name="Content Placeholder 2">
            <a:extLst>
              <a:ext uri="{FF2B5EF4-FFF2-40B4-BE49-F238E27FC236}">
                <a16:creationId xmlns:a16="http://schemas.microsoft.com/office/drawing/2014/main" id="{F8B6C609-C846-404C-9A09-E3C80CBD2084}"/>
              </a:ext>
            </a:extLst>
          </p:cNvPr>
          <p:cNvSpPr>
            <a:spLocks noGrp="1"/>
          </p:cNvSpPr>
          <p:nvPr>
            <p:ph sz="quarter" idx="46" hasCustomPrompt="1"/>
          </p:nvPr>
        </p:nvSpPr>
        <p:spPr>
          <a:xfrm>
            <a:off x="5438775" y="1204990"/>
            <a:ext cx="2939518" cy="841248"/>
          </a:xfrm>
        </p:spPr>
        <p:txBody>
          <a:bodyPr/>
          <a:lstStyle>
            <a:lvl5pPr marL="731520" indent="0">
              <a:buNone/>
              <a:defRPr/>
            </a:lvl5pPr>
          </a:lstStyle>
          <a:p>
            <a:pPr lvl="0"/>
            <a:r>
              <a:rPr lang="en-US" dirty="0"/>
              <a:t>Click to add logo</a:t>
            </a:r>
          </a:p>
        </p:txBody>
      </p:sp>
      <p:pic>
        <p:nvPicPr>
          <p:cNvPr id="14" name="Data Texture Image">
            <a:extLst>
              <a:ext uri="{FF2B5EF4-FFF2-40B4-BE49-F238E27FC236}">
                <a16:creationId xmlns:a16="http://schemas.microsoft.com/office/drawing/2014/main" id="{D296E9E1-B17B-C942-817D-5074E6FD1C6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bwMode="invGray">
          <a:xfrm>
            <a:off x="4876800" y="0"/>
            <a:ext cx="7315200" cy="6858000"/>
          </a:xfrm>
          <a:prstGeom prst="rect">
            <a:avLst/>
          </a:prstGeom>
        </p:spPr>
      </p:pic>
      <p:sp>
        <p:nvSpPr>
          <p:cNvPr id="3" name="Quote">
            <a:extLst>
              <a:ext uri="{FF2B5EF4-FFF2-40B4-BE49-F238E27FC236}">
                <a16:creationId xmlns:a16="http://schemas.microsoft.com/office/drawing/2014/main" id="{E7972264-22BA-4EDF-A0AC-13C683A7DA78}"/>
              </a:ext>
            </a:extLst>
          </p:cNvPr>
          <p:cNvSpPr>
            <a:spLocks noGrp="1"/>
          </p:cNvSpPr>
          <p:nvPr>
            <p:ph type="title" hasCustomPrompt="1"/>
          </p:nvPr>
        </p:nvSpPr>
        <p:spPr>
          <a:xfrm>
            <a:off x="5378728" y="2435027"/>
            <a:ext cx="6051272" cy="1846659"/>
          </a:xfrm>
          <a:noFill/>
        </p:spPr>
        <p:txBody>
          <a:bodyPr vert="horz" wrap="square" lIns="0" tIns="0" rIns="0" bIns="0" rtlCol="0" anchor="b" anchorCtr="0">
            <a:spAutoFit/>
          </a:bodyPr>
          <a:lstStyle>
            <a:lvl1pPr>
              <a:lnSpc>
                <a:spcPct val="100000"/>
              </a:lnSpc>
              <a:defRPr lang="en-US" sz="3000" b="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5"/>
            <a:ext cx="6051272"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8"/>
            <a:ext cx="6051272" cy="786385"/>
          </a:xfrm>
          <a:prstGeom prst="rect">
            <a:avLst/>
          </a:prstGeom>
        </p:spPr>
        <p:txBody>
          <a:bodyPr>
            <a:noAutofit/>
          </a:bodyPr>
          <a:lstStyle>
            <a:lvl1pPr>
              <a:defRPr/>
            </a:lvl1pPr>
          </a:lstStyle>
          <a:p>
            <a:pPr lvl="0"/>
            <a:r>
              <a:rPr lang="en-US" dirty="0"/>
              <a:t>Additional information if needed</a:t>
            </a:r>
          </a:p>
        </p:txBody>
      </p:sp>
      <p:pic>
        <p:nvPicPr>
          <p:cNvPr id="15" name="OTag">
            <a:extLst>
              <a:ext uri="{FF2B5EF4-FFF2-40B4-BE49-F238E27FC236}">
                <a16:creationId xmlns:a16="http://schemas.microsoft.com/office/drawing/2014/main" id="{0D7B12AA-E756-4885-BD64-8DBE9AAC5A1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6C82F77D-AAE1-49E0-8C46-83975B4AC82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D7B2E353-DA56-4DDC-BA6A-8DBF5B35499D}"/>
              </a:ext>
            </a:extLst>
          </p:cNvPr>
          <p:cNvSpPr>
            <a:spLocks noGrp="1"/>
          </p:cNvSpPr>
          <p:nvPr>
            <p:ph type="ftr" sz="quarter" idx="44"/>
          </p:nvPr>
        </p:nvSpPr>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D906CAD6-29C8-4422-A48D-D8830936B44F}"/>
              </a:ext>
            </a:extLst>
          </p:cNvPr>
          <p:cNvSpPr>
            <a:spLocks noGrp="1"/>
          </p:cNvSpPr>
          <p:nvPr>
            <p:ph type="dt" sz="half" idx="43"/>
          </p:nvPr>
        </p:nvSpPr>
        <p:spPr/>
        <p:txBody>
          <a:bodyPr/>
          <a:lstStyle/>
          <a:p>
            <a:endParaRPr lang="en-US" dirty="0"/>
          </a:p>
        </p:txBody>
      </p:sp>
      <p:sp>
        <p:nvSpPr>
          <p:cNvPr id="16" name="Rectangle 15">
            <a:extLst>
              <a:ext uri="{FF2B5EF4-FFF2-40B4-BE49-F238E27FC236}">
                <a16:creationId xmlns:a16="http://schemas.microsoft.com/office/drawing/2014/main" id="{B80D205C-4C4B-4EE9-ACBA-F7B0C626DEC1}"/>
              </a:ext>
              <a:ext uri="{C183D7F6-B498-43B3-948B-1728B52AA6E4}">
                <adec:decorative xmlns:adec="http://schemas.microsoft.com/office/drawing/2017/decorative" val="1"/>
              </a:ext>
            </a:extLst>
          </p:cNvPr>
          <p:cNvSpPr/>
          <p:nvPr userDrawn="1"/>
        </p:nvSpPr>
        <p:spPr>
          <a:xfrm>
            <a:off x="5394723" y="459836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79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ight - Metr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49997" r="-1"/>
          <a:stretch/>
        </p:blipFill>
        <p:spPr>
          <a:xfrm>
            <a:off x="6095574" y="0"/>
            <a:ext cx="6096425" cy="6858000"/>
          </a:xfrm>
          <a:prstGeom prst="rect">
            <a:avLst/>
          </a:prstGeom>
        </p:spPr>
      </p:pic>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a:solidFill>
                  <a:srgbClr val="C74634"/>
                </a:solidFill>
              </a:defRPr>
            </a:lvl1pPr>
          </a:lstStyle>
          <a:p>
            <a:pPr lvl="0"/>
            <a:r>
              <a:rPr lang="en-US" dirty="0"/>
              <a:t>00%</a:t>
            </a:r>
          </a:p>
        </p:txBody>
      </p:sp>
      <p:sp>
        <p:nvSpPr>
          <p:cNvPr id="10" name="Rectangle 9">
            <a:extLst>
              <a:ext uri="{FF2B5EF4-FFF2-40B4-BE49-F238E27FC236}">
                <a16:creationId xmlns:a16="http://schemas.microsoft.com/office/drawing/2014/main" id="{EAFA51CD-3802-014A-9754-5597765CE716}"/>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rgbClr val="47423E"/>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BFA"/>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endParaRPr lang="en-US" dirty="0"/>
          </a:p>
        </p:txBody>
      </p:sp>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1608" y="6355080"/>
            <a:ext cx="502920" cy="502920"/>
          </a:xfrm>
          <a:prstGeom prst="rect">
            <a:avLst/>
          </a:prstGeom>
        </p:spPr>
      </p:pic>
    </p:spTree>
    <p:extLst>
      <p:ext uri="{BB962C8B-B14F-4D97-AF65-F5344CB8AC3E}">
        <p14:creationId xmlns:p14="http://schemas.microsoft.com/office/powerpoint/2010/main" val="106051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ight - Metric_Pill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49997" r="-1"/>
          <a:stretch/>
        </p:blipFill>
        <p:spPr>
          <a:xfrm>
            <a:off x="6095574" y="0"/>
            <a:ext cx="6096425" cy="6858000"/>
          </a:xfrm>
          <a:prstGeom prst="rect">
            <a:avLst/>
          </a:prstGeom>
        </p:spPr>
      </p:pic>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a:solidFill>
                  <a:schemeClr val="accent4"/>
                </a:solidFill>
              </a:defRPr>
            </a:lvl1pPr>
          </a:lstStyle>
          <a:p>
            <a:pPr lvl="0"/>
            <a:r>
              <a:rPr lang="en-US" dirty="0"/>
              <a:t>00%</a:t>
            </a:r>
          </a:p>
        </p:txBody>
      </p:sp>
      <p:sp>
        <p:nvSpPr>
          <p:cNvPr id="9" name="Rectangle 8">
            <a:extLst>
              <a:ext uri="{FF2B5EF4-FFF2-40B4-BE49-F238E27FC236}">
                <a16:creationId xmlns:a16="http://schemas.microsoft.com/office/drawing/2014/main" id="{32C137AA-5A34-7F4E-967E-801DB4B889FF}"/>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rgbClr val="C74634"/>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BFA"/>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endParaRPr lang="en-US" dirty="0"/>
          </a:p>
        </p:txBody>
      </p:sp>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0316" y="6355080"/>
            <a:ext cx="502920" cy="502920"/>
          </a:xfrm>
          <a:prstGeom prst="rect">
            <a:avLst/>
          </a:prstGeom>
        </p:spPr>
      </p:pic>
    </p:spTree>
    <p:extLst>
      <p:ext uri="{BB962C8B-B14F-4D97-AF65-F5344CB8AC3E}">
        <p14:creationId xmlns:p14="http://schemas.microsoft.com/office/powerpoint/2010/main" val="329684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ark - Metric_Pill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B54DF6-D8D9-3E4B-A5D4-8DB1B36A2111}"/>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65000"/>
            <a:extLst>
              <a:ext uri="{28A0092B-C50C-407E-A947-70E740481C1C}">
                <a14:useLocalDpi xmlns:a14="http://schemas.microsoft.com/office/drawing/2010/main"/>
              </a:ext>
            </a:extLst>
          </a:blip>
          <a:srcRect l="49997"/>
          <a:stretch/>
        </p:blipFill>
        <p:spPr>
          <a:xfrm>
            <a:off x="6096000" y="0"/>
            <a:ext cx="6096348" cy="6858000"/>
          </a:xfrm>
          <a:prstGeom prst="rect">
            <a:avLst/>
          </a:prstGeom>
        </p:spPr>
      </p:pic>
      <p:pic>
        <p:nvPicPr>
          <p:cNvPr id="12" name="OTag">
            <a:extLst>
              <a:ext uri="{FF2B5EF4-FFF2-40B4-BE49-F238E27FC236}">
                <a16:creationId xmlns:a16="http://schemas.microsoft.com/office/drawing/2014/main" id="{E8A7F756-6885-FD4D-8CAC-01911AF996C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23900" y="1600200"/>
            <a:ext cx="5085287" cy="2415700"/>
          </a:xfrm>
        </p:spPr>
        <p:txBody>
          <a:bodyPr anchor="b" anchorCtr="0"/>
          <a:lstStyle>
            <a:lvl1pPr>
              <a:defRPr sz="8000" b="1">
                <a:solidFill>
                  <a:schemeClr val="accent4"/>
                </a:solidFill>
              </a:defRPr>
            </a:lvl1pPr>
          </a:lstStyle>
          <a:p>
            <a:pPr lvl="0"/>
            <a:r>
              <a:rPr lang="en-US" dirty="0"/>
              <a:t>00%</a:t>
            </a:r>
          </a:p>
        </p:txBody>
      </p:sp>
      <p:sp>
        <p:nvSpPr>
          <p:cNvPr id="10" name="Rectangle 9">
            <a:extLst>
              <a:ext uri="{FF2B5EF4-FFF2-40B4-BE49-F238E27FC236}">
                <a16:creationId xmlns:a16="http://schemas.microsoft.com/office/drawing/2014/main" id="{25F5F9B0-71D6-4D40-B483-DA9EF17327F6}"/>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chemeClr val="accent3"/>
          </a:solidFill>
          <a:ln w="3175"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BDC2851-E9BE-4691-AE94-635936A66775}"/>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84B2DF6E-494A-4D98-888D-68B724E489C5}"/>
              </a:ext>
            </a:extLst>
          </p:cNvPr>
          <p:cNvSpPr>
            <a:spLocks noGrp="1"/>
          </p:cNvSpPr>
          <p:nvPr>
            <p:ph type="ftr" sz="quarter" idx="17"/>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A558375C-46BC-48EA-9DFC-3DF06967D7C3}"/>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1667720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Abstract Background_Pillar ">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7BAEC6-880A-9D4F-BF23-62FC65A11A33}"/>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3" name="Graphic 2">
            <a:extLst>
              <a:ext uri="{FF2B5EF4-FFF2-40B4-BE49-F238E27FC236}">
                <a16:creationId xmlns:a16="http://schemas.microsoft.com/office/drawing/2014/main" id="{FD5E22FF-8D6A-32F9-3E47-4EC84B799B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538641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 Title 1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CAD67-FAD1-46CA-BDA2-0A0141647918}"/>
              </a:ext>
            </a:extLst>
          </p:cNvPr>
          <p:cNvSpPr>
            <a:spLocks noGrp="1"/>
          </p:cNvSpPr>
          <p:nvPr>
            <p:ph type="title" hasCustomPrompt="1"/>
          </p:nvPr>
        </p:nvSpPr>
        <p:spPr/>
        <p:txBody>
          <a:bodyPr/>
          <a:lstStyle>
            <a:lvl1pPr>
              <a:defRPr/>
            </a:lvl1pPr>
          </a:lstStyle>
          <a:p>
            <a:r>
              <a:rPr lang="en-US" dirty="0"/>
              <a:t>Title</a:t>
            </a:r>
          </a:p>
        </p:txBody>
      </p:sp>
      <p:sp>
        <p:nvSpPr>
          <p:cNvPr id="4" name="Content Placeholder 3">
            <a:extLst>
              <a:ext uri="{FF2B5EF4-FFF2-40B4-BE49-F238E27FC236}">
                <a16:creationId xmlns:a16="http://schemas.microsoft.com/office/drawing/2014/main" id="{48DE7315-8D61-4C6A-B9C0-F07567A04CC5}"/>
              </a:ext>
            </a:extLst>
          </p:cNvPr>
          <p:cNvSpPr>
            <a:spLocks noGrp="1"/>
          </p:cNvSpPr>
          <p:nvPr>
            <p:ph sz="quarter" idx="13"/>
          </p:nvPr>
        </p:nvSpPr>
        <p:spPr>
          <a:xfrm>
            <a:off x="771525" y="1600200"/>
            <a:ext cx="1067117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D11022C-732A-4A28-8D73-4FE28C0CA3B0}"/>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3" name="Footer Placeholder 2">
            <a:extLst>
              <a:ext uri="{FF2B5EF4-FFF2-40B4-BE49-F238E27FC236}">
                <a16:creationId xmlns:a16="http://schemas.microsoft.com/office/drawing/2014/main" id="{9A8561F1-3666-4956-BFDC-75350F74460E}"/>
              </a:ext>
            </a:extLst>
          </p:cNvPr>
          <p:cNvSpPr>
            <a:spLocks noGrp="1"/>
          </p:cNvSpPr>
          <p:nvPr>
            <p:ph type="ftr" sz="quarter" idx="15"/>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B13D7001-FB5A-4601-97ED-F7B118AEEF1B}"/>
              </a:ext>
            </a:extLst>
          </p:cNvPr>
          <p:cNvSpPr>
            <a:spLocks noGrp="1"/>
          </p:cNvSpPr>
          <p:nvPr>
            <p:ph type="dt" sz="half" idx="14"/>
          </p:nvPr>
        </p:nvSpPr>
        <p:spPr/>
        <p:txBody>
          <a:bodyPr/>
          <a:lstStyle/>
          <a:p>
            <a:endParaRPr lang="en-US" dirty="0"/>
          </a:p>
        </p:txBody>
      </p:sp>
    </p:spTree>
    <p:extLst>
      <p:ext uri="{BB962C8B-B14F-4D97-AF65-F5344CB8AC3E}">
        <p14:creationId xmlns:p14="http://schemas.microsoft.com/office/powerpoint/2010/main" val="2034068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Abstract Background_Pilla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B95C52-41FD-0E43-9C81-13A93C31070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pic>
        <p:nvPicPr>
          <p:cNvPr id="3" name="Graphic 2">
            <a:extLst>
              <a:ext uri="{FF2B5EF4-FFF2-40B4-BE49-F238E27FC236}">
                <a16:creationId xmlns:a16="http://schemas.microsoft.com/office/drawing/2014/main" id="{A19AB997-B8A3-2502-0FA8-748915D2783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593821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bstract Backgroun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27456-9733-0C48-8136-979ECE40D37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pic>
        <p:nvPicPr>
          <p:cNvPr id="3" name="Graphic 2">
            <a:extLst>
              <a:ext uri="{FF2B5EF4-FFF2-40B4-BE49-F238E27FC236}">
                <a16:creationId xmlns:a16="http://schemas.microsoft.com/office/drawing/2014/main" id="{5CAFE0E3-ECE1-D804-79D1-6739ADE6350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2752434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ark - Abstract Backgroun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D7617-1C1B-EC4A-BFEE-9C52AD01814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pic>
        <p:nvPicPr>
          <p:cNvPr id="3" name="Graphic 2">
            <a:extLst>
              <a:ext uri="{FF2B5EF4-FFF2-40B4-BE49-F238E27FC236}">
                <a16:creationId xmlns:a16="http://schemas.microsoft.com/office/drawing/2014/main" id="{5B7E49CF-4DD6-FE80-EAE2-65D36C9ADAA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8956903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Abstract Background_Pillar">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8DE06-BAFF-CB4D-A07A-5ED390EB37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3" name="Graphic 2">
            <a:extLst>
              <a:ext uri="{FF2B5EF4-FFF2-40B4-BE49-F238E27FC236}">
                <a16:creationId xmlns:a16="http://schemas.microsoft.com/office/drawing/2014/main" id="{2485DB51-7E83-9BEF-970E-A230F0D94E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2894024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Abstract Background_Pillar">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7567A-0E78-7D42-B396-42430CBCAA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V="1">
            <a:off x="0" y="381"/>
            <a:ext cx="12192000" cy="6857238"/>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3" name="Graphic 2">
            <a:extLst>
              <a:ext uri="{FF2B5EF4-FFF2-40B4-BE49-F238E27FC236}">
                <a16:creationId xmlns:a16="http://schemas.microsoft.com/office/drawing/2014/main" id="{14E2A2E1-26C5-7EB1-403D-7C407E59AA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382102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49483A-D5BF-4B47-B9C4-0CB237B4ED7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2" name="Title 1">
            <a:extLst>
              <a:ext uri="{FF2B5EF4-FFF2-40B4-BE49-F238E27FC236}">
                <a16:creationId xmlns:a16="http://schemas.microsoft.com/office/drawing/2014/main" id="{5F8DD237-1E40-4383-9C51-545B9C5DD604}"/>
              </a:ext>
            </a:extLst>
          </p:cNvPr>
          <p:cNvSpPr>
            <a:spLocks noGrp="1"/>
          </p:cNvSpPr>
          <p:nvPr>
            <p:ph type="title" hasCustomPrompt="1"/>
          </p:nvPr>
        </p:nvSpPr>
        <p:spPr>
          <a:xfrm>
            <a:off x="762000" y="1600200"/>
            <a:ext cx="3697357" cy="1320103"/>
          </a:xfrm>
        </p:spPr>
        <p:txBody>
          <a:bodyPr vert="horz" wrap="square" lIns="0" tIns="0" rIns="0" bIns="0" rtlCol="0" anchor="b" anchorCtr="0">
            <a:normAutofit/>
          </a:bodyPr>
          <a:lstStyle>
            <a:lvl1pPr>
              <a:defRPr lang="en-US" sz="4000" b="0">
                <a:latin typeface="Georgia" panose="02040502050405020303" pitchFamily="18" charset="0"/>
                <a:ea typeface="+mj-ea"/>
              </a:defRPr>
            </a:lvl1pPr>
          </a:lstStyle>
          <a:p>
            <a:pPr marL="0" lvl="0">
              <a:lnSpc>
                <a:spcPct val="100000"/>
              </a:lnSpc>
            </a:pPr>
            <a:r>
              <a:rPr lang="en-US" dirty="0"/>
              <a:t>Speaker</a:t>
            </a:r>
          </a:p>
        </p:txBody>
      </p:sp>
      <p:sp>
        <p:nvSpPr>
          <p:cNvPr id="13" name="Rectangle 12">
            <a:extLst>
              <a:ext uri="{FF2B5EF4-FFF2-40B4-BE49-F238E27FC236}">
                <a16:creationId xmlns:a16="http://schemas.microsoft.com/office/drawing/2014/main" id="{6B8561DD-EDCD-4C98-87E1-A6FB380FEF4A}"/>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730914" y="1599494"/>
            <a:ext cx="3227476" cy="3247119"/>
          </a:xfrm>
        </p:spPr>
        <p:txBody>
          <a:bodyPr/>
          <a:lstStyle>
            <a:lvl1pPr>
              <a:defRPr>
                <a:solidFill>
                  <a:schemeClr val="tx1"/>
                </a:solidFill>
              </a:defRPr>
            </a:lvl1pPr>
          </a:lstStyle>
          <a:p>
            <a:r>
              <a:rPr lang="en-US"/>
              <a:t>Click icon to add picture</a:t>
            </a:r>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730914" y="5145363"/>
            <a:ext cx="3236480"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730914" y="5509468"/>
            <a:ext cx="3236480"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Slide Number Placeholder 7">
            <a:extLst>
              <a:ext uri="{FF2B5EF4-FFF2-40B4-BE49-F238E27FC236}">
                <a16:creationId xmlns:a16="http://schemas.microsoft.com/office/drawing/2014/main" id="{6BEF3F0C-7FEC-7B40-A1F6-8EE025365DEB}"/>
              </a:ext>
            </a:extLst>
          </p:cNvPr>
          <p:cNvSpPr>
            <a:spLocks noGrp="1"/>
          </p:cNvSpPr>
          <p:nvPr>
            <p:ph type="sldNum" sz="quarter" idx="15"/>
          </p:nvPr>
        </p:nvSpPr>
        <p:spPr>
          <a:xfrm>
            <a:off x="762000" y="6423660"/>
            <a:ext cx="365760" cy="365760"/>
          </a:xfrm>
        </p:spPr>
        <p:txBody>
          <a:bodyPr/>
          <a:lstStyle/>
          <a:p>
            <a:fld id="{345D60D9-5372-5F40-9443-0F9AE5BDC3C8}" type="slidenum">
              <a:rPr lang="en-US" smtClean="0"/>
              <a:pPr/>
              <a:t>‹#›</a:t>
            </a:fld>
            <a:endParaRPr lang="en-US" dirty="0"/>
          </a:p>
        </p:txBody>
      </p:sp>
      <p:sp>
        <p:nvSpPr>
          <p:cNvPr id="12" name="Footer Placeholder 4">
            <a:extLst>
              <a:ext uri="{FF2B5EF4-FFF2-40B4-BE49-F238E27FC236}">
                <a16:creationId xmlns:a16="http://schemas.microsoft.com/office/drawing/2014/main" id="{8D13E50C-836B-3442-AB9E-EEE2C6593479}"/>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1" name="Date Placeholder 2">
            <a:extLst>
              <a:ext uri="{FF2B5EF4-FFF2-40B4-BE49-F238E27FC236}">
                <a16:creationId xmlns:a16="http://schemas.microsoft.com/office/drawing/2014/main" id="{BB3B6E64-A4C4-9D46-BFF1-1F043A38E608}"/>
              </a:ext>
            </a:extLst>
          </p:cNvPr>
          <p:cNvSpPr>
            <a:spLocks noGrp="1"/>
          </p:cNvSpPr>
          <p:nvPr>
            <p:ph type="dt" sz="half" idx="14"/>
          </p:nvPr>
        </p:nvSpPr>
        <p:spPr>
          <a:xfrm>
            <a:off x="6873138" y="6425604"/>
            <a:ext cx="2743200" cy="363500"/>
          </a:xfrm>
        </p:spPr>
        <p:txBody>
          <a:bodyPr/>
          <a:lstStyle/>
          <a:p>
            <a:endParaRPr lang="en-US" dirty="0"/>
          </a:p>
        </p:txBody>
      </p:sp>
    </p:spTree>
    <p:extLst>
      <p:ext uri="{BB962C8B-B14F-4D97-AF65-F5344CB8AC3E}">
        <p14:creationId xmlns:p14="http://schemas.microsoft.com/office/powerpoint/2010/main" val="3436129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5C0A570-849B-AC4C-8F27-8BDD8B19437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772"/>
          <a:stretch/>
        </p:blipFill>
        <p:spPr>
          <a:xfrm>
            <a:off x="3629892" y="0"/>
            <a:ext cx="8562108" cy="6858000"/>
          </a:xfrm>
          <a:prstGeom prst="rect">
            <a:avLst/>
          </a:prstGeom>
        </p:spPr>
      </p:pic>
      <p:sp>
        <p:nvSpPr>
          <p:cNvPr id="2" name="Title 1">
            <a:extLst>
              <a:ext uri="{FF2B5EF4-FFF2-40B4-BE49-F238E27FC236}">
                <a16:creationId xmlns:a16="http://schemas.microsoft.com/office/drawing/2014/main" id="{31D55E47-4DBE-46C5-AA1D-6AC25D117460}"/>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20" name="Rectangle 19">
            <a:extLst>
              <a:ext uri="{FF2B5EF4-FFF2-40B4-BE49-F238E27FC236}">
                <a16:creationId xmlns:a16="http://schemas.microsoft.com/office/drawing/2014/main" id="{CF743AC2-8A7C-45C1-A7EA-F56435C6EDFD}"/>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4408473" y="1599336"/>
            <a:ext cx="3227832" cy="3247119"/>
          </a:xfrm>
        </p:spPr>
        <p:txBody>
          <a:bodyPr/>
          <a:lstStyle>
            <a:lvl1pP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4408473" y="5145205"/>
            <a:ext cx="3227832"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4408473" y="5509310"/>
            <a:ext cx="3227832"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Date Placeholder 2">
            <a:extLst>
              <a:ext uri="{FF2B5EF4-FFF2-40B4-BE49-F238E27FC236}">
                <a16:creationId xmlns:a16="http://schemas.microsoft.com/office/drawing/2014/main" id="{AE9A0A8C-2E6F-464B-9FD1-B9649E73A5C1}"/>
              </a:ext>
            </a:extLst>
          </p:cNvPr>
          <p:cNvSpPr>
            <a:spLocks noGrp="1"/>
          </p:cNvSpPr>
          <p:nvPr>
            <p:ph type="dt" sz="half" idx="17"/>
          </p:nvPr>
        </p:nvSpPr>
        <p:spPr>
          <a:xfrm>
            <a:off x="6873138" y="6425604"/>
            <a:ext cx="2743200" cy="363500"/>
          </a:xfrm>
        </p:spPr>
        <p:txBody>
          <a:bodyPr/>
          <a:lstStyle/>
          <a:p>
            <a:endParaRPr lang="en-US" dirty="0"/>
          </a:p>
        </p:txBody>
      </p:sp>
      <p:sp>
        <p:nvSpPr>
          <p:cNvPr id="15" name="Footer Placeholder 4">
            <a:extLst>
              <a:ext uri="{FF2B5EF4-FFF2-40B4-BE49-F238E27FC236}">
                <a16:creationId xmlns:a16="http://schemas.microsoft.com/office/drawing/2014/main" id="{0CCA3A0C-D472-2543-A7D4-913248392BB8}"/>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8" name="Slide Number Placeholder 7">
            <a:extLst>
              <a:ext uri="{FF2B5EF4-FFF2-40B4-BE49-F238E27FC236}">
                <a16:creationId xmlns:a16="http://schemas.microsoft.com/office/drawing/2014/main" id="{140478BB-E705-324F-B49B-B24DA1FA107C}"/>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a:t>
            </a:fld>
            <a:endParaRPr lang="en-US" dirty="0"/>
          </a:p>
        </p:txBody>
      </p:sp>
      <p:sp>
        <p:nvSpPr>
          <p:cNvPr id="17" name="Picture Placeholder 4">
            <a:extLst>
              <a:ext uri="{FF2B5EF4-FFF2-40B4-BE49-F238E27FC236}">
                <a16:creationId xmlns:a16="http://schemas.microsoft.com/office/drawing/2014/main" id="{AD80FD35-1640-4598-BFDA-3E05A9FCEBBE}"/>
              </a:ext>
            </a:extLst>
          </p:cNvPr>
          <p:cNvSpPr>
            <a:spLocks noGrp="1"/>
          </p:cNvSpPr>
          <p:nvPr>
            <p:ph type="pic" sz="quarter" idx="19"/>
          </p:nvPr>
        </p:nvSpPr>
        <p:spPr>
          <a:xfrm>
            <a:off x="7942248" y="1599336"/>
            <a:ext cx="3227832" cy="3247119"/>
          </a:xfrm>
        </p:spPr>
        <p:txBody>
          <a:bodyPr/>
          <a:lstStyle>
            <a:lvl1pPr>
              <a:defRPr>
                <a:solidFill>
                  <a:schemeClr val="tx1"/>
                </a:solidFill>
              </a:defRPr>
            </a:lvl1pPr>
          </a:lstStyle>
          <a:p>
            <a:r>
              <a:rPr lang="en-US"/>
              <a:t>Click icon to add picture</a:t>
            </a:r>
          </a:p>
        </p:txBody>
      </p:sp>
      <p:sp>
        <p:nvSpPr>
          <p:cNvPr id="21" name="Text Placeholder 33">
            <a:extLst>
              <a:ext uri="{FF2B5EF4-FFF2-40B4-BE49-F238E27FC236}">
                <a16:creationId xmlns:a16="http://schemas.microsoft.com/office/drawing/2014/main" id="{AF0CFD6E-C443-4D08-B5C0-973C8F72617B}"/>
              </a:ext>
            </a:extLst>
          </p:cNvPr>
          <p:cNvSpPr>
            <a:spLocks noGrp="1"/>
          </p:cNvSpPr>
          <p:nvPr>
            <p:ph type="body" sz="quarter" idx="20" hasCustomPrompt="1"/>
          </p:nvPr>
        </p:nvSpPr>
        <p:spPr>
          <a:xfrm>
            <a:off x="7942248" y="5145205"/>
            <a:ext cx="3227832"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5" name="Text Placeholder 33">
            <a:extLst>
              <a:ext uri="{FF2B5EF4-FFF2-40B4-BE49-F238E27FC236}">
                <a16:creationId xmlns:a16="http://schemas.microsoft.com/office/drawing/2014/main" id="{F3C3D640-B9ED-4162-9C4F-0F9F774E639B}"/>
              </a:ext>
            </a:extLst>
          </p:cNvPr>
          <p:cNvSpPr>
            <a:spLocks noGrp="1"/>
          </p:cNvSpPr>
          <p:nvPr>
            <p:ph type="body" sz="quarter" idx="21" hasCustomPrompt="1"/>
          </p:nvPr>
        </p:nvSpPr>
        <p:spPr>
          <a:xfrm>
            <a:off x="7942248" y="5509310"/>
            <a:ext cx="3227832"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Tree>
    <p:extLst>
      <p:ext uri="{BB962C8B-B14F-4D97-AF65-F5344CB8AC3E}">
        <p14:creationId xmlns:p14="http://schemas.microsoft.com/office/powerpoint/2010/main" val="561800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peaker_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F7083D-E5B1-3F4E-B342-0D8EF2A1F39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772"/>
          <a:stretch/>
        </p:blipFill>
        <p:spPr>
          <a:xfrm>
            <a:off x="3629892" y="0"/>
            <a:ext cx="8562108" cy="6858000"/>
          </a:xfrm>
          <a:prstGeom prst="rect">
            <a:avLst/>
          </a:prstGeom>
        </p:spPr>
      </p:pic>
      <p:sp>
        <p:nvSpPr>
          <p:cNvPr id="32" name="Title 1">
            <a:extLst>
              <a:ext uri="{FF2B5EF4-FFF2-40B4-BE49-F238E27FC236}">
                <a16:creationId xmlns:a16="http://schemas.microsoft.com/office/drawing/2014/main" id="{F61107A6-7831-4EC7-8264-2809B94682DD}"/>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29" name="Rectangle 28">
            <a:extLst>
              <a:ext uri="{FF2B5EF4-FFF2-40B4-BE49-F238E27FC236}">
                <a16:creationId xmlns:a16="http://schemas.microsoft.com/office/drawing/2014/main" id="{4DADD3A8-3DD5-4C10-AE4C-B2A30501B64B}"/>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3973424" y="1503086"/>
            <a:ext cx="2368296" cy="2331720"/>
          </a:xfrm>
        </p:spPr>
        <p:txBody>
          <a:bodyPr/>
          <a:lstStyle>
            <a:lvl1pP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3973423"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3973423"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FDC25F51-F732-4DED-B41F-218C4B09A992}"/>
              </a:ext>
            </a:extLst>
          </p:cNvPr>
          <p:cNvSpPr>
            <a:spLocks noGrp="1"/>
          </p:cNvSpPr>
          <p:nvPr>
            <p:ph type="pic" sz="quarter" idx="28"/>
          </p:nvPr>
        </p:nvSpPr>
        <p:spPr>
          <a:xfrm>
            <a:off x="6640424" y="1503086"/>
            <a:ext cx="2368296" cy="2331720"/>
          </a:xfrm>
        </p:spPr>
        <p:txBody>
          <a:bodyPr/>
          <a:lstStyle>
            <a:lvl1pPr>
              <a:defRPr>
                <a:solidFill>
                  <a:schemeClr val="tx1"/>
                </a:solidFill>
              </a:defRPr>
            </a:lvl1pPr>
          </a:lstStyle>
          <a:p>
            <a:r>
              <a:rPr lang="en-US"/>
              <a:t>Click icon to add picture</a:t>
            </a:r>
            <a:endParaRPr lang="en-US" dirty="0"/>
          </a:p>
        </p:txBody>
      </p:sp>
      <p:sp>
        <p:nvSpPr>
          <p:cNvPr id="33" name="Text Placeholder 33">
            <a:extLst>
              <a:ext uri="{FF2B5EF4-FFF2-40B4-BE49-F238E27FC236}">
                <a16:creationId xmlns:a16="http://schemas.microsoft.com/office/drawing/2014/main" id="{D1B52A4B-0972-4F91-92C6-8090BEF5CCCB}"/>
              </a:ext>
            </a:extLst>
          </p:cNvPr>
          <p:cNvSpPr>
            <a:spLocks noGrp="1"/>
          </p:cNvSpPr>
          <p:nvPr>
            <p:ph type="body" sz="quarter" idx="29" hasCustomPrompt="1"/>
          </p:nvPr>
        </p:nvSpPr>
        <p:spPr>
          <a:xfrm>
            <a:off x="6640423"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4" name="Text Placeholder 33">
            <a:extLst>
              <a:ext uri="{FF2B5EF4-FFF2-40B4-BE49-F238E27FC236}">
                <a16:creationId xmlns:a16="http://schemas.microsoft.com/office/drawing/2014/main" id="{D6D713D8-07E2-4DC7-808A-1A9CD0EBCC6B}"/>
              </a:ext>
            </a:extLst>
          </p:cNvPr>
          <p:cNvSpPr>
            <a:spLocks noGrp="1"/>
          </p:cNvSpPr>
          <p:nvPr>
            <p:ph type="body" sz="quarter" idx="30" hasCustomPrompt="1"/>
          </p:nvPr>
        </p:nvSpPr>
        <p:spPr>
          <a:xfrm>
            <a:off x="6640423"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5" name="Picture Placeholder 4">
            <a:extLst>
              <a:ext uri="{FF2B5EF4-FFF2-40B4-BE49-F238E27FC236}">
                <a16:creationId xmlns:a16="http://schemas.microsoft.com/office/drawing/2014/main" id="{D54CB0FE-E711-41BE-AE1E-539BC7B7761E}"/>
              </a:ext>
            </a:extLst>
          </p:cNvPr>
          <p:cNvSpPr>
            <a:spLocks noGrp="1"/>
          </p:cNvSpPr>
          <p:nvPr>
            <p:ph type="pic" sz="quarter" idx="31"/>
          </p:nvPr>
        </p:nvSpPr>
        <p:spPr>
          <a:xfrm>
            <a:off x="9316949" y="1503086"/>
            <a:ext cx="2368296" cy="2331720"/>
          </a:xfrm>
        </p:spPr>
        <p:txBody>
          <a:bodyPr/>
          <a:lstStyle>
            <a:lvl1pPr>
              <a:defRPr>
                <a:solidFill>
                  <a:schemeClr val="tx1"/>
                </a:solidFill>
              </a:defRPr>
            </a:lvl1pPr>
          </a:lstStyle>
          <a:p>
            <a:r>
              <a:rPr lang="en-US"/>
              <a:t>Click icon to add picture</a:t>
            </a:r>
            <a:endParaRPr lang="en-US" dirty="0"/>
          </a:p>
        </p:txBody>
      </p:sp>
      <p:sp>
        <p:nvSpPr>
          <p:cNvPr id="36" name="Text Placeholder 33">
            <a:extLst>
              <a:ext uri="{FF2B5EF4-FFF2-40B4-BE49-F238E27FC236}">
                <a16:creationId xmlns:a16="http://schemas.microsoft.com/office/drawing/2014/main" id="{C9D94F0F-A124-427C-8B51-4EA7A2DA41ED}"/>
              </a:ext>
            </a:extLst>
          </p:cNvPr>
          <p:cNvSpPr>
            <a:spLocks noGrp="1"/>
          </p:cNvSpPr>
          <p:nvPr>
            <p:ph type="body" sz="quarter" idx="32" hasCustomPrompt="1"/>
          </p:nvPr>
        </p:nvSpPr>
        <p:spPr>
          <a:xfrm>
            <a:off x="9316948"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9" name="Text Placeholder 33">
            <a:extLst>
              <a:ext uri="{FF2B5EF4-FFF2-40B4-BE49-F238E27FC236}">
                <a16:creationId xmlns:a16="http://schemas.microsoft.com/office/drawing/2014/main" id="{D51FC9E3-DCC2-4D0A-80C8-4CB3924EC6CD}"/>
              </a:ext>
            </a:extLst>
          </p:cNvPr>
          <p:cNvSpPr>
            <a:spLocks noGrp="1"/>
          </p:cNvSpPr>
          <p:nvPr>
            <p:ph type="body" sz="quarter" idx="33" hasCustomPrompt="1"/>
          </p:nvPr>
        </p:nvSpPr>
        <p:spPr>
          <a:xfrm>
            <a:off x="9316948"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8" name="Slide Number Placeholder 7">
            <a:extLst>
              <a:ext uri="{FF2B5EF4-FFF2-40B4-BE49-F238E27FC236}">
                <a16:creationId xmlns:a16="http://schemas.microsoft.com/office/drawing/2014/main" id="{CCE5764A-5EC9-494B-88D0-11780F6D87F6}"/>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9EAFC18-8AC9-5F4E-8D9A-1326DF8761C0}"/>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7" name="Date Placeholder 2">
            <a:extLst>
              <a:ext uri="{FF2B5EF4-FFF2-40B4-BE49-F238E27FC236}">
                <a16:creationId xmlns:a16="http://schemas.microsoft.com/office/drawing/2014/main" id="{11198CAC-E69F-F549-A18A-1BAE46DA122B}"/>
              </a:ext>
            </a:extLst>
          </p:cNvPr>
          <p:cNvSpPr>
            <a:spLocks noGrp="1"/>
          </p:cNvSpPr>
          <p:nvPr>
            <p:ph type="dt" sz="half" idx="26"/>
          </p:nvPr>
        </p:nvSpPr>
        <p:spPr>
          <a:xfrm>
            <a:off x="6873138" y="6425604"/>
            <a:ext cx="2743200" cy="363500"/>
          </a:xfrm>
        </p:spPr>
        <p:txBody>
          <a:bodyPr/>
          <a:lstStyle/>
          <a:p>
            <a:endParaRPr lang="en-US" dirty="0"/>
          </a:p>
        </p:txBody>
      </p:sp>
    </p:spTree>
    <p:extLst>
      <p:ext uri="{BB962C8B-B14F-4D97-AF65-F5344CB8AC3E}">
        <p14:creationId xmlns:p14="http://schemas.microsoft.com/office/powerpoint/2010/main" val="4187615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362" userDrawn="1">
          <p15:clr>
            <a:srgbClr val="FBAE40"/>
          </p15:clr>
        </p15:guide>
        <p15:guide id="2" pos="5676"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6752237-802C-9A42-B843-A70BCD70D53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6" name="Title 1">
            <a:extLst>
              <a:ext uri="{FF2B5EF4-FFF2-40B4-BE49-F238E27FC236}">
                <a16:creationId xmlns:a16="http://schemas.microsoft.com/office/drawing/2014/main" id="{AD59539A-0265-4CF1-A242-1D32DF1299D9}"/>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34" name="Rectangle 33">
            <a:extLst>
              <a:ext uri="{FF2B5EF4-FFF2-40B4-BE49-F238E27FC236}">
                <a16:creationId xmlns:a16="http://schemas.microsoft.com/office/drawing/2014/main" id="{9773295E-125B-439A-B4E9-5AE679952C84}"/>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182565" y="719221"/>
            <a:ext cx="1920240" cy="1921744"/>
          </a:xfrm>
        </p:spPr>
        <p:txBody>
          <a:bodyPr/>
          <a:lstStyle>
            <a:lvl1pPr>
              <a:defRPr>
                <a:solidFill>
                  <a:schemeClr val="tx1"/>
                </a:solidFill>
              </a:defRPr>
            </a:lvl1pPr>
          </a:lstStyle>
          <a:p>
            <a:r>
              <a:rPr lang="en-US"/>
              <a:t>Click icon to add picture</a:t>
            </a:r>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182566" y="2753768"/>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182566" y="3101574"/>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50" name="Picture Placeholder 4">
            <a:extLst>
              <a:ext uri="{FF2B5EF4-FFF2-40B4-BE49-F238E27FC236}">
                <a16:creationId xmlns:a16="http://schemas.microsoft.com/office/drawing/2014/main" id="{13E21815-6A02-4A6A-80C9-0617BE9066A4}"/>
              </a:ext>
            </a:extLst>
          </p:cNvPr>
          <p:cNvSpPr>
            <a:spLocks noGrp="1"/>
          </p:cNvSpPr>
          <p:nvPr>
            <p:ph type="pic" sz="quarter" idx="16"/>
          </p:nvPr>
        </p:nvSpPr>
        <p:spPr>
          <a:xfrm>
            <a:off x="8993646" y="719221"/>
            <a:ext cx="1920240" cy="1921744"/>
          </a:xfrm>
        </p:spPr>
        <p:txBody>
          <a:bodyPr/>
          <a:lstStyle>
            <a:lvl1pPr>
              <a:defRPr>
                <a:solidFill>
                  <a:schemeClr val="tx1"/>
                </a:solidFill>
              </a:defRPr>
            </a:lvl1pPr>
          </a:lstStyle>
          <a:p>
            <a:r>
              <a:rPr lang="en-US"/>
              <a:t>Click icon to add picture</a:t>
            </a:r>
          </a:p>
        </p:txBody>
      </p:sp>
      <p:sp>
        <p:nvSpPr>
          <p:cNvPr id="22" name="Text Placeholder 33">
            <a:extLst>
              <a:ext uri="{FF2B5EF4-FFF2-40B4-BE49-F238E27FC236}">
                <a16:creationId xmlns:a16="http://schemas.microsoft.com/office/drawing/2014/main" id="{B1E285A0-A2E7-DE49-A7D9-B15F13096B4D}"/>
              </a:ext>
            </a:extLst>
          </p:cNvPr>
          <p:cNvSpPr>
            <a:spLocks noGrp="1"/>
          </p:cNvSpPr>
          <p:nvPr>
            <p:ph type="body" sz="quarter" idx="23" hasCustomPrompt="1"/>
          </p:nvPr>
        </p:nvSpPr>
        <p:spPr>
          <a:xfrm>
            <a:off x="8993646" y="2753768"/>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3" name="Text Placeholder 33">
            <a:extLst>
              <a:ext uri="{FF2B5EF4-FFF2-40B4-BE49-F238E27FC236}">
                <a16:creationId xmlns:a16="http://schemas.microsoft.com/office/drawing/2014/main" id="{824EDADA-2643-C24E-A532-5AF7FDEFBB0A}"/>
              </a:ext>
            </a:extLst>
          </p:cNvPr>
          <p:cNvSpPr>
            <a:spLocks noGrp="1"/>
          </p:cNvSpPr>
          <p:nvPr>
            <p:ph type="body" sz="quarter" idx="24" hasCustomPrompt="1"/>
          </p:nvPr>
        </p:nvSpPr>
        <p:spPr>
          <a:xfrm>
            <a:off x="8993646" y="3101574"/>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0" name="Picture Placeholder 4">
            <a:extLst>
              <a:ext uri="{FF2B5EF4-FFF2-40B4-BE49-F238E27FC236}">
                <a16:creationId xmlns:a16="http://schemas.microsoft.com/office/drawing/2014/main" id="{EFC6E2D0-3B2A-2942-B1BA-2FB20BD0EEC6}"/>
              </a:ext>
            </a:extLst>
          </p:cNvPr>
          <p:cNvSpPr>
            <a:spLocks noGrp="1"/>
          </p:cNvSpPr>
          <p:nvPr>
            <p:ph type="pic" sz="quarter" idx="27"/>
          </p:nvPr>
        </p:nvSpPr>
        <p:spPr>
          <a:xfrm>
            <a:off x="6182565" y="3761433"/>
            <a:ext cx="1920240" cy="1921744"/>
          </a:xfrm>
        </p:spPr>
        <p:txBody>
          <a:bodyPr/>
          <a:lstStyle>
            <a:lvl1pPr>
              <a:defRPr>
                <a:solidFill>
                  <a:schemeClr val="tx1"/>
                </a:solidFill>
              </a:defRPr>
            </a:lvl1pPr>
          </a:lstStyle>
          <a:p>
            <a:r>
              <a:rPr lang="en-US"/>
              <a:t>Click icon to add picture</a:t>
            </a:r>
          </a:p>
        </p:txBody>
      </p:sp>
      <p:sp>
        <p:nvSpPr>
          <p:cNvPr id="28" name="Text Placeholder 33">
            <a:extLst>
              <a:ext uri="{FF2B5EF4-FFF2-40B4-BE49-F238E27FC236}">
                <a16:creationId xmlns:a16="http://schemas.microsoft.com/office/drawing/2014/main" id="{C58C0826-10EF-F849-A3C1-413E3484114A}"/>
              </a:ext>
            </a:extLst>
          </p:cNvPr>
          <p:cNvSpPr>
            <a:spLocks noGrp="1"/>
          </p:cNvSpPr>
          <p:nvPr>
            <p:ph type="body" sz="quarter" idx="25" hasCustomPrompt="1"/>
          </p:nvPr>
        </p:nvSpPr>
        <p:spPr>
          <a:xfrm>
            <a:off x="6182566" y="5795980"/>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9" name="Text Placeholder 33">
            <a:extLst>
              <a:ext uri="{FF2B5EF4-FFF2-40B4-BE49-F238E27FC236}">
                <a16:creationId xmlns:a16="http://schemas.microsoft.com/office/drawing/2014/main" id="{31FE92C1-9507-1C45-8CA1-FA2A0EA3FCED}"/>
              </a:ext>
            </a:extLst>
          </p:cNvPr>
          <p:cNvSpPr>
            <a:spLocks noGrp="1"/>
          </p:cNvSpPr>
          <p:nvPr>
            <p:ph type="body" sz="quarter" idx="26" hasCustomPrompt="1"/>
          </p:nvPr>
        </p:nvSpPr>
        <p:spPr>
          <a:xfrm>
            <a:off x="6182566" y="6143786"/>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ED40B0E3-F4BB-EC49-8D7A-713B54016EEA}"/>
              </a:ext>
            </a:extLst>
          </p:cNvPr>
          <p:cNvSpPr>
            <a:spLocks noGrp="1"/>
          </p:cNvSpPr>
          <p:nvPr>
            <p:ph type="pic" sz="quarter" idx="28"/>
          </p:nvPr>
        </p:nvSpPr>
        <p:spPr>
          <a:xfrm>
            <a:off x="8993646" y="3761433"/>
            <a:ext cx="1920240" cy="1921744"/>
          </a:xfrm>
        </p:spPr>
        <p:txBody>
          <a:bodyPr/>
          <a:lstStyle>
            <a:lvl1pPr>
              <a:defRPr>
                <a:solidFill>
                  <a:schemeClr val="tx1"/>
                </a:solidFill>
              </a:defRPr>
            </a:lvl1pPr>
          </a:lstStyle>
          <a:p>
            <a:r>
              <a:rPr lang="en-US"/>
              <a:t>Click icon to add picture</a:t>
            </a:r>
          </a:p>
        </p:txBody>
      </p:sp>
      <p:sp>
        <p:nvSpPr>
          <p:cNvPr id="32" name="Text Placeholder 33">
            <a:extLst>
              <a:ext uri="{FF2B5EF4-FFF2-40B4-BE49-F238E27FC236}">
                <a16:creationId xmlns:a16="http://schemas.microsoft.com/office/drawing/2014/main" id="{75EA1EAA-9631-6446-9C35-80FDF680DE0B}"/>
              </a:ext>
            </a:extLst>
          </p:cNvPr>
          <p:cNvSpPr>
            <a:spLocks noGrp="1"/>
          </p:cNvSpPr>
          <p:nvPr>
            <p:ph type="body" sz="quarter" idx="29" hasCustomPrompt="1"/>
          </p:nvPr>
        </p:nvSpPr>
        <p:spPr>
          <a:xfrm>
            <a:off x="8993646" y="5795980"/>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3" name="Text Placeholder 33">
            <a:extLst>
              <a:ext uri="{FF2B5EF4-FFF2-40B4-BE49-F238E27FC236}">
                <a16:creationId xmlns:a16="http://schemas.microsoft.com/office/drawing/2014/main" id="{D9FA6B46-487D-254B-8AB6-DCB6C449BF8B}"/>
              </a:ext>
            </a:extLst>
          </p:cNvPr>
          <p:cNvSpPr>
            <a:spLocks noGrp="1"/>
          </p:cNvSpPr>
          <p:nvPr>
            <p:ph type="body" sz="quarter" idx="30" hasCustomPrompt="1"/>
          </p:nvPr>
        </p:nvSpPr>
        <p:spPr>
          <a:xfrm>
            <a:off x="8993646" y="6143786"/>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27" name="Slide Number Placeholder 7">
            <a:extLst>
              <a:ext uri="{FF2B5EF4-FFF2-40B4-BE49-F238E27FC236}">
                <a16:creationId xmlns:a16="http://schemas.microsoft.com/office/drawing/2014/main" id="{46E86DE0-FE7C-744D-970D-9696DFAA28E1}"/>
              </a:ext>
            </a:extLst>
          </p:cNvPr>
          <p:cNvSpPr>
            <a:spLocks noGrp="1"/>
          </p:cNvSpPr>
          <p:nvPr>
            <p:ph type="sldNum" sz="quarter" idx="32"/>
          </p:nvPr>
        </p:nvSpPr>
        <p:spPr>
          <a:xfrm>
            <a:off x="762000" y="6423660"/>
            <a:ext cx="365760" cy="365760"/>
          </a:xfrm>
        </p:spPr>
        <p:txBody>
          <a:bodyPr/>
          <a:lstStyle/>
          <a:p>
            <a:fld id="{345D60D9-5372-5F40-9443-0F9AE5BDC3C8}" type="slidenum">
              <a:rPr lang="en-US" smtClean="0"/>
              <a:pPr/>
              <a:t>‹#›</a:t>
            </a:fld>
            <a:endParaRPr lang="en-US" dirty="0"/>
          </a:p>
        </p:txBody>
      </p:sp>
      <p:sp>
        <p:nvSpPr>
          <p:cNvPr id="24" name="Footer Placeholder 4">
            <a:extLst>
              <a:ext uri="{FF2B5EF4-FFF2-40B4-BE49-F238E27FC236}">
                <a16:creationId xmlns:a16="http://schemas.microsoft.com/office/drawing/2014/main" id="{DBF80D77-FE9A-BC48-9AF3-ED3B5FF0640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0" name="Date Placeholder 2">
            <a:extLst>
              <a:ext uri="{FF2B5EF4-FFF2-40B4-BE49-F238E27FC236}">
                <a16:creationId xmlns:a16="http://schemas.microsoft.com/office/drawing/2014/main" id="{21220CCC-C0DB-D44E-99CA-7713C5EFAE7B}"/>
              </a:ext>
            </a:extLst>
          </p:cNvPr>
          <p:cNvSpPr>
            <a:spLocks noGrp="1"/>
          </p:cNvSpPr>
          <p:nvPr>
            <p:ph type="dt" sz="half" idx="31"/>
          </p:nvPr>
        </p:nvSpPr>
        <p:spPr>
          <a:xfrm>
            <a:off x="6873138" y="6425604"/>
            <a:ext cx="2743200" cy="363500"/>
          </a:xfrm>
        </p:spPr>
        <p:txBody>
          <a:bodyPr/>
          <a:lstStyle/>
          <a:p>
            <a:endParaRPr lang="en-US" dirty="0"/>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291951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ight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E69D29-7337-6248-888D-2A033085262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40000"/>
          <a:stretch/>
        </p:blipFill>
        <p:spPr>
          <a:xfrm>
            <a:off x="4876800" y="0"/>
            <a:ext cx="7315199" cy="6858000"/>
          </a:xfrm>
          <a:prstGeom prst="rect">
            <a:avLst/>
          </a:prstGeom>
        </p:spPr>
      </p:pic>
      <p:sp>
        <p:nvSpPr>
          <p:cNvPr id="3" name="Picture Placeholder 2">
            <a:extLst>
              <a:ext uri="{FF2B5EF4-FFF2-40B4-BE49-F238E27FC236}">
                <a16:creationId xmlns:a16="http://schemas.microsoft.com/office/drawing/2014/main" id="{32F5E131-FF87-4B2F-9DB6-B4DB095B758D}"/>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lstStyle>
            <a:lvl1pPr>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sp>
        <p:nvSpPr>
          <p:cNvPr id="8" name="Slide Number Placeholder 7">
            <a:extLst>
              <a:ext uri="{FF2B5EF4-FFF2-40B4-BE49-F238E27FC236}">
                <a16:creationId xmlns:a16="http://schemas.microsoft.com/office/drawing/2014/main" id="{6C2FCDC2-FBB6-46F4-9BD5-AE85C1DC3F2C}"/>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4D6A4509-AC78-4360-9126-01A3BC6609AC}"/>
              </a:ext>
            </a:extLst>
          </p:cNvPr>
          <p:cNvSpPr>
            <a:spLocks noGrp="1"/>
          </p:cNvSpPr>
          <p:nvPr>
            <p:ph type="ftr" sz="quarter" idx="22"/>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BC86FB79-6AF9-4538-98F2-33825A26DECE}"/>
              </a:ext>
            </a:extLst>
          </p:cNvPr>
          <p:cNvSpPr>
            <a:spLocks noGrp="1"/>
          </p:cNvSpPr>
          <p:nvPr>
            <p:ph type="dt" sz="half" idx="21"/>
          </p:nvPr>
        </p:nvSpPr>
        <p:spPr/>
        <p:txBody>
          <a:bodyPr/>
          <a:lstStyle/>
          <a:p>
            <a:endParaRPr lang="en-US" dirty="0"/>
          </a:p>
        </p:txBody>
      </p:sp>
      <p:pic>
        <p:nvPicPr>
          <p:cNvPr id="10" name="OTag">
            <a:extLst>
              <a:ext uri="{FF2B5EF4-FFF2-40B4-BE49-F238E27FC236}">
                <a16:creationId xmlns:a16="http://schemas.microsoft.com/office/drawing/2014/main" id="{3CE1CF95-2ED4-4044-A052-7E6E1867A5F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4" name="Graphic 3">
            <a:extLst>
              <a:ext uri="{FF2B5EF4-FFF2-40B4-BE49-F238E27FC236}">
                <a16:creationId xmlns:a16="http://schemas.microsoft.com/office/drawing/2014/main" id="{0DCBCB90-705C-BF19-4F6B-E11596541A8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25344"/>
            <a:ext cx="190518" cy="190518"/>
          </a:xfrm>
          <a:prstGeom prst="rect">
            <a:avLst/>
          </a:prstGeom>
        </p:spPr>
      </p:pic>
    </p:spTree>
    <p:extLst>
      <p:ext uri="{BB962C8B-B14F-4D97-AF65-F5344CB8AC3E}">
        <p14:creationId xmlns:p14="http://schemas.microsoft.com/office/powerpoint/2010/main" val="313830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theme" Target="../theme/theme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2" Type="http://schemas.openxmlformats.org/officeDocument/2006/relationships/image" Target="../media/image1.emf"/><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2024, Oracle and/or its affiliates</a:t>
            </a:r>
            <a:endParaRPr lang="en-US" dirty="0"/>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endParaRPr lang="en-US" dirty="0"/>
          </a:p>
        </p:txBody>
      </p:sp>
      <p:pic>
        <p:nvPicPr>
          <p:cNvPr id="21" name="OTag">
            <a:extLst>
              <a:ext uri="{FF2B5EF4-FFF2-40B4-BE49-F238E27FC236}">
                <a16:creationId xmlns:a16="http://schemas.microsoft.com/office/drawing/2014/main" id="{DA16EBAD-93BE-4ACF-A78F-3C1CEDB86021}"/>
              </a:ext>
              <a:ext uri="{C183D7F6-B498-43B3-948B-1728B52AA6E4}">
                <adec:decorative xmlns:adec="http://schemas.microsoft.com/office/drawing/2017/decorative" val="0"/>
              </a:ext>
            </a:extLst>
          </p:cNvPr>
          <p:cNvPicPr>
            <a:picLocks noChangeAspect="1"/>
          </p:cNvPicPr>
          <p:nvPr userDrawn="1"/>
        </p:nvPicPr>
        <p:blipFill>
          <a:blip r:embed="rId17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632300099"/>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87" r:id="rId3"/>
    <p:sldLayoutId id="2147483986" r:id="rId4"/>
    <p:sldLayoutId id="2147483982" r:id="rId5"/>
    <p:sldLayoutId id="2147483983" r:id="rId6"/>
    <p:sldLayoutId id="2147483984" r:id="rId7"/>
    <p:sldLayoutId id="214748398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 id="2147484086" r:id="rId19"/>
    <p:sldLayoutId id="2147484087" r:id="rId20"/>
    <p:sldLayoutId id="2147484088" r:id="rId21"/>
    <p:sldLayoutId id="2147484089" r:id="rId22"/>
    <p:sldLayoutId id="2147483958" r:id="rId23"/>
    <p:sldLayoutId id="2147484217" r:id="rId24"/>
    <p:sldLayoutId id="2147483959" r:id="rId25"/>
    <p:sldLayoutId id="2147484218" r:id="rId26"/>
    <p:sldLayoutId id="2147484159" r:id="rId27"/>
    <p:sldLayoutId id="2147484154" r:id="rId28"/>
    <p:sldLayoutId id="2147484157" r:id="rId29"/>
    <p:sldLayoutId id="2147484171" r:id="rId30"/>
    <p:sldLayoutId id="2147484172" r:id="rId31"/>
    <p:sldLayoutId id="2147484152" r:id="rId32"/>
    <p:sldLayoutId id="2147484155" r:id="rId33"/>
    <p:sldLayoutId id="2147484160" r:id="rId34"/>
    <p:sldLayoutId id="2147484161" r:id="rId35"/>
    <p:sldLayoutId id="2147484162" r:id="rId36"/>
    <p:sldLayoutId id="2147484167" r:id="rId37"/>
    <p:sldLayoutId id="2147484169" r:id="rId38"/>
    <p:sldLayoutId id="2147484166" r:id="rId39"/>
    <p:sldLayoutId id="2147484165" r:id="rId40"/>
    <p:sldLayoutId id="2147484168" r:id="rId41"/>
    <p:sldLayoutId id="2147484007" r:id="rId42"/>
    <p:sldLayoutId id="2147484008" r:id="rId43"/>
    <p:sldLayoutId id="2147483994" r:id="rId44"/>
    <p:sldLayoutId id="2147484069" r:id="rId45"/>
    <p:sldLayoutId id="2147483754" r:id="rId46"/>
    <p:sldLayoutId id="2147484070" r:id="rId47"/>
    <p:sldLayoutId id="2147484071" r:id="rId48"/>
    <p:sldLayoutId id="2147484026" r:id="rId49"/>
    <p:sldLayoutId id="2147484027" r:id="rId50"/>
    <p:sldLayoutId id="2147484028" r:id="rId51"/>
    <p:sldLayoutId id="2147484072" r:id="rId52"/>
    <p:sldLayoutId id="2147483999" r:id="rId53"/>
    <p:sldLayoutId id="2147484000" r:id="rId54"/>
    <p:sldLayoutId id="2147484001" r:id="rId55"/>
    <p:sldLayoutId id="2147484002" r:id="rId56"/>
    <p:sldLayoutId id="2147484042" r:id="rId57"/>
    <p:sldLayoutId id="2147484092" r:id="rId58"/>
    <p:sldLayoutId id="2147484033" r:id="rId59"/>
    <p:sldLayoutId id="2147484057" r:id="rId60"/>
    <p:sldLayoutId id="2147484034" r:id="rId61"/>
    <p:sldLayoutId id="2147484091" r:id="rId62"/>
    <p:sldLayoutId id="2147484058" r:id="rId63"/>
    <p:sldLayoutId id="2147484035" r:id="rId64"/>
    <p:sldLayoutId id="2147484036" r:id="rId65"/>
    <p:sldLayoutId id="2147484090" r:id="rId66"/>
    <p:sldLayoutId id="2147484059" r:id="rId67"/>
    <p:sldLayoutId id="2147483897" r:id="rId68"/>
    <p:sldLayoutId id="2147483988" r:id="rId69"/>
    <p:sldLayoutId id="2147483989" r:id="rId70"/>
    <p:sldLayoutId id="2147483990" r:id="rId71"/>
    <p:sldLayoutId id="2147483991" r:id="rId72"/>
    <p:sldLayoutId id="2147483992" r:id="rId73"/>
    <p:sldLayoutId id="2147483993" r:id="rId74"/>
    <p:sldLayoutId id="2147484038" r:id="rId75"/>
    <p:sldLayoutId id="2147484037" r:id="rId76"/>
    <p:sldLayoutId id="2147483995" r:id="rId77"/>
    <p:sldLayoutId id="2147483996" r:id="rId78"/>
    <p:sldLayoutId id="2147484051" r:id="rId79"/>
    <p:sldLayoutId id="2147484003" r:id="rId80"/>
    <p:sldLayoutId id="2147484176" r:id="rId81"/>
    <p:sldLayoutId id="2147484004" r:id="rId82"/>
    <p:sldLayoutId id="2147484050" r:id="rId83"/>
    <p:sldLayoutId id="2147484005" r:id="rId84"/>
    <p:sldLayoutId id="2147484006" r:id="rId85"/>
    <p:sldLayoutId id="2147484030" r:id="rId86"/>
    <p:sldLayoutId id="2147484060" r:id="rId87"/>
    <p:sldLayoutId id="2147484031" r:id="rId88"/>
    <p:sldLayoutId id="2147484043" r:id="rId89"/>
    <p:sldLayoutId id="2147484064" r:id="rId90"/>
    <p:sldLayoutId id="2147484063" r:id="rId91"/>
    <p:sldLayoutId id="2147484065" r:id="rId92"/>
    <p:sldLayoutId id="2147484061" r:id="rId93"/>
    <p:sldLayoutId id="2147484062" r:id="rId94"/>
    <p:sldLayoutId id="2147484044" r:id="rId95"/>
    <p:sldLayoutId id="2147484045" r:id="rId96"/>
    <p:sldLayoutId id="2147484046" r:id="rId97"/>
    <p:sldLayoutId id="2147484047" r:id="rId98"/>
    <p:sldLayoutId id="2147484048" r:id="rId99"/>
    <p:sldLayoutId id="2147484066" r:id="rId100"/>
    <p:sldLayoutId id="2147484049" r:id="rId101"/>
    <p:sldLayoutId id="2147483742" r:id="rId102"/>
    <p:sldLayoutId id="2147483763" r:id="rId103"/>
    <p:sldLayoutId id="2147483943" r:id="rId104"/>
    <p:sldLayoutId id="2147483744" r:id="rId105"/>
    <p:sldLayoutId id="2147483944" r:id="rId106"/>
    <p:sldLayoutId id="2147484074" r:id="rId107"/>
    <p:sldLayoutId id="2147484075" r:id="rId108"/>
    <p:sldLayoutId id="2147484093" r:id="rId109"/>
    <p:sldLayoutId id="2147484094" r:id="rId110"/>
    <p:sldLayoutId id="2147484095" r:id="rId111"/>
    <p:sldLayoutId id="2147484096" r:id="rId112"/>
    <p:sldLayoutId id="2147484097" r:id="rId113"/>
    <p:sldLayoutId id="2147484177" r:id="rId114"/>
    <p:sldLayoutId id="2147484178" r:id="rId115"/>
    <p:sldLayoutId id="2147484100" r:id="rId116"/>
    <p:sldLayoutId id="2147484179" r:id="rId117"/>
    <p:sldLayoutId id="2147484180" r:id="rId118"/>
    <p:sldLayoutId id="2147484181" r:id="rId119"/>
    <p:sldLayoutId id="2147484182" r:id="rId120"/>
    <p:sldLayoutId id="2147484183" r:id="rId121"/>
    <p:sldLayoutId id="2147484184" r:id="rId122"/>
    <p:sldLayoutId id="2147484186" r:id="rId123"/>
    <p:sldLayoutId id="2147484187" r:id="rId124"/>
    <p:sldLayoutId id="2147484185" r:id="rId125"/>
    <p:sldLayoutId id="2147484188" r:id="rId126"/>
    <p:sldLayoutId id="2147484189" r:id="rId127"/>
    <p:sldLayoutId id="2147484112" r:id="rId128"/>
    <p:sldLayoutId id="2147484190" r:id="rId129"/>
    <p:sldLayoutId id="2147484191" r:id="rId130"/>
    <p:sldLayoutId id="2147484192" r:id="rId131"/>
    <p:sldLayoutId id="2147484193" r:id="rId132"/>
    <p:sldLayoutId id="2147484194" r:id="rId133"/>
    <p:sldLayoutId id="2147484118" r:id="rId134"/>
    <p:sldLayoutId id="2147484195" r:id="rId135"/>
    <p:sldLayoutId id="2147484196" r:id="rId136"/>
    <p:sldLayoutId id="2147484198" r:id="rId137"/>
    <p:sldLayoutId id="2147484199" r:id="rId138"/>
    <p:sldLayoutId id="2147484200" r:id="rId139"/>
    <p:sldLayoutId id="2147484124" r:id="rId140"/>
    <p:sldLayoutId id="2147484201" r:id="rId141"/>
    <p:sldLayoutId id="2147484202" r:id="rId142"/>
    <p:sldLayoutId id="2147484127" r:id="rId143"/>
    <p:sldLayoutId id="2147484203" r:id="rId144"/>
    <p:sldLayoutId id="2147484204" r:id="rId145"/>
    <p:sldLayoutId id="2147484130" r:id="rId146"/>
    <p:sldLayoutId id="2147484205" r:id="rId147"/>
    <p:sldLayoutId id="2147484206" r:id="rId148"/>
    <p:sldLayoutId id="2147484133" r:id="rId149"/>
    <p:sldLayoutId id="2147484207" r:id="rId150"/>
    <p:sldLayoutId id="2147484208" r:id="rId151"/>
    <p:sldLayoutId id="2147484209" r:id="rId152"/>
    <p:sldLayoutId id="2147484210" r:id="rId153"/>
    <p:sldLayoutId id="2147484211" r:id="rId154"/>
    <p:sldLayoutId id="2147484139" r:id="rId155"/>
    <p:sldLayoutId id="2147484212" r:id="rId156"/>
    <p:sldLayoutId id="2147484213" r:id="rId157"/>
    <p:sldLayoutId id="2147484214" r:id="rId158"/>
    <p:sldLayoutId id="2147484215" r:id="rId159"/>
    <p:sldLayoutId id="2147484216" r:id="rId160"/>
    <p:sldLayoutId id="2147484170" r:id="rId161"/>
    <p:sldLayoutId id="2147484146" r:id="rId162"/>
    <p:sldLayoutId id="2147484147" r:id="rId163"/>
    <p:sldLayoutId id="2147484148" r:id="rId164"/>
    <p:sldLayoutId id="2147484149" r:id="rId165"/>
    <p:sldLayoutId id="2147484150" r:id="rId166"/>
    <p:sldLayoutId id="2147484173" r:id="rId167"/>
    <p:sldLayoutId id="2147484175" r:id="rId168"/>
    <p:sldLayoutId id="2147484174" r:id="rId169"/>
    <p:sldLayoutId id="2147484219" r:id="rId17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5ACBF0"/>
          </p15:clr>
        </p15:guide>
        <p15:guide id="4" orient="horz" pos="3852" userDrawn="1">
          <p15:clr>
            <a:srgbClr val="F26B43"/>
          </p15:clr>
        </p15:guide>
        <p15:guide id="5" pos="480" userDrawn="1">
          <p15:clr>
            <a:srgbClr val="F26B43"/>
          </p15:clr>
        </p15:guide>
        <p15:guide id="6" orient="horz" pos="795" userDrawn="1">
          <p15:clr>
            <a:srgbClr val="F26B43"/>
          </p15:clr>
        </p15:guide>
        <p15:guide id="7" orient="horz" pos="590" userDrawn="1">
          <p15:clr>
            <a:srgbClr val="F26B43"/>
          </p15:clr>
        </p15:guide>
        <p15:guide id="8" pos="72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54.svg"/><Relationship Id="rId5" Type="http://schemas.openxmlformats.org/officeDocument/2006/relationships/image" Target="../media/image53.sv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docs.oracle.com/pls/topic/lookup?ctx=en/database/oracle/apex/24.1/htmrn&amp;id=HTMDB-GUID-C4ECCC2F-284C-40AD-9ECC-A8C4B2B4BF32"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3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image" Target="../media/image76.png"/><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11.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4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8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84.svg"/><Relationship Id="rId11" Type="http://schemas.openxmlformats.org/officeDocument/2006/relationships/image" Target="../media/image85.png"/><Relationship Id="rId5" Type="http://schemas.openxmlformats.org/officeDocument/2006/relationships/image" Target="../media/image83.png"/><Relationship Id="rId10" Type="http://schemas.openxmlformats.org/officeDocument/2006/relationships/image" Target="../media/image90.svg"/><Relationship Id="rId4" Type="http://schemas.openxmlformats.org/officeDocument/2006/relationships/image" Target="../media/image88.png"/><Relationship Id="rId9"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54.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92.png"/><Relationship Id="rId7"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45.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6B53-E9B7-E3A3-FA3A-E3B8155D29E0}"/>
              </a:ext>
            </a:extLst>
          </p:cNvPr>
          <p:cNvSpPr>
            <a:spLocks noGrp="1"/>
          </p:cNvSpPr>
          <p:nvPr>
            <p:ph type="ctrTitle"/>
          </p:nvPr>
        </p:nvSpPr>
        <p:spPr/>
        <p:txBody>
          <a:bodyPr/>
          <a:lstStyle/>
          <a:p>
            <a:r>
              <a:rPr lang="en-US" dirty="0"/>
              <a:t>Oracle APEX 24.1</a:t>
            </a:r>
            <a:endParaRPr lang="en-MX"/>
          </a:p>
        </p:txBody>
      </p:sp>
      <p:sp>
        <p:nvSpPr>
          <p:cNvPr id="3" name="Text Placeholder 2">
            <a:extLst>
              <a:ext uri="{FF2B5EF4-FFF2-40B4-BE49-F238E27FC236}">
                <a16:creationId xmlns:a16="http://schemas.microsoft.com/office/drawing/2014/main" id="{169C86B5-6D98-B74C-64EA-F10318D17E56}"/>
              </a:ext>
            </a:extLst>
          </p:cNvPr>
          <p:cNvSpPr>
            <a:spLocks noGrp="1"/>
          </p:cNvSpPr>
          <p:nvPr>
            <p:ph type="body" sz="quarter" idx="33"/>
          </p:nvPr>
        </p:nvSpPr>
        <p:spPr/>
        <p:txBody>
          <a:bodyPr/>
          <a:lstStyle/>
          <a:p>
            <a:r>
              <a:rPr lang="en-US" dirty="0"/>
              <a:t>New Features</a:t>
            </a:r>
            <a:endParaRPr lang="en-MX"/>
          </a:p>
        </p:txBody>
      </p:sp>
      <p:sp>
        <p:nvSpPr>
          <p:cNvPr id="6" name="Text Placeholder 3">
            <a:extLst>
              <a:ext uri="{FF2B5EF4-FFF2-40B4-BE49-F238E27FC236}">
                <a16:creationId xmlns:a16="http://schemas.microsoft.com/office/drawing/2014/main" id="{43C59FA4-41F8-F5F3-04BC-8B6B7B91059B}"/>
              </a:ext>
            </a:extLst>
          </p:cNvPr>
          <p:cNvSpPr>
            <a:spLocks noGrp="1"/>
          </p:cNvSpPr>
          <p:nvPr>
            <p:ph type="body" sz="quarter" idx="35"/>
          </p:nvPr>
        </p:nvSpPr>
        <p:spPr>
          <a:xfrm>
            <a:off x="1019111" y="3882760"/>
            <a:ext cx="5077970" cy="266291"/>
          </a:xfrm>
        </p:spPr>
        <p:txBody>
          <a:bodyPr/>
          <a:lstStyle/>
          <a:p>
            <a:r>
              <a:rPr lang="en-US" dirty="0"/>
              <a:t>Name</a:t>
            </a:r>
          </a:p>
        </p:txBody>
      </p:sp>
      <p:sp>
        <p:nvSpPr>
          <p:cNvPr id="7" name="Text Placeholder 4">
            <a:extLst>
              <a:ext uri="{FF2B5EF4-FFF2-40B4-BE49-F238E27FC236}">
                <a16:creationId xmlns:a16="http://schemas.microsoft.com/office/drawing/2014/main" id="{02208872-446B-E951-2563-58E1E3C2E6A3}"/>
              </a:ext>
            </a:extLst>
          </p:cNvPr>
          <p:cNvSpPr>
            <a:spLocks noGrp="1"/>
          </p:cNvSpPr>
          <p:nvPr>
            <p:ph type="body" sz="quarter" idx="34"/>
          </p:nvPr>
        </p:nvSpPr>
        <p:spPr>
          <a:xfrm>
            <a:off x="1019111" y="4221088"/>
            <a:ext cx="5077970" cy="895181"/>
          </a:xfrm>
        </p:spPr>
        <p:txBody>
          <a:bodyPr/>
          <a:lstStyle/>
          <a:p>
            <a:pPr lvl="0"/>
            <a:r>
              <a:rPr lang="en-US" dirty="0"/>
              <a:t>Presenter’s Title</a:t>
            </a:r>
          </a:p>
          <a:p>
            <a:pPr lvl="0"/>
            <a:r>
              <a:rPr lang="en-US" dirty="0"/>
              <a:t>Organization, Division or Business Unit</a:t>
            </a:r>
          </a:p>
          <a:p>
            <a:pPr lvl="0"/>
            <a:r>
              <a:rPr lang="en-US" dirty="0"/>
              <a:t>Month 00, 2024</a:t>
            </a:r>
          </a:p>
        </p:txBody>
      </p:sp>
    </p:spTree>
    <p:extLst>
      <p:ext uri="{BB962C8B-B14F-4D97-AF65-F5344CB8AC3E}">
        <p14:creationId xmlns:p14="http://schemas.microsoft.com/office/powerpoint/2010/main" val="23676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Next-Gen Data Platform</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10</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dirty="0"/>
              <a:t>Copyright © 2024, Oracle and/or its affiliates</a:t>
            </a:r>
          </a:p>
        </p:txBody>
      </p:sp>
      <p:sp>
        <p:nvSpPr>
          <p:cNvPr id="2" name="Date Placeholder 1">
            <a:extLst>
              <a:ext uri="{FF2B5EF4-FFF2-40B4-BE49-F238E27FC236}">
                <a16:creationId xmlns:a16="http://schemas.microsoft.com/office/drawing/2014/main" id="{949DCD6E-2EA9-494B-A1EA-C357E465D147}"/>
              </a:ext>
            </a:extLst>
          </p:cNvPr>
          <p:cNvSpPr>
            <a:spLocks noGrp="1"/>
          </p:cNvSpPr>
          <p:nvPr>
            <p:ph type="dt" sz="half" idx="16"/>
          </p:nvPr>
        </p:nvSpPr>
        <p:spPr>
          <a:xfrm>
            <a:off x="6873138" y="6425604"/>
            <a:ext cx="2743200" cy="363500"/>
          </a:xfrm>
        </p:spPr>
        <p:txBody>
          <a:bodyPr/>
          <a:lstStyle/>
          <a:p>
            <a:r>
              <a:rPr lang="en-US" dirty="0"/>
              <a:t>Learn more at </a:t>
            </a:r>
            <a:r>
              <a:rPr lang="en-US" dirty="0" err="1"/>
              <a:t>apex.oracle.com</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21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Oracle AI Vector Search - Overview</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6471293" y="1691024"/>
            <a:ext cx="4871187"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endParaRPr lang="en-US" sz="1800" b="1" dirty="0"/>
          </a:p>
          <a:p>
            <a:pPr defTabSz="609448">
              <a:lnSpc>
                <a:spcPct val="100000"/>
              </a:lnSpc>
              <a:spcBef>
                <a:spcPts val="400"/>
              </a:spcBef>
              <a:spcAft>
                <a:spcPts val="400"/>
              </a:spcAft>
              <a:buClr>
                <a:srgbClr val="C74634"/>
              </a:buClr>
              <a:defRPr/>
            </a:pPr>
            <a:r>
              <a:rPr lang="en-US" sz="1800" b="1" dirty="0">
                <a:solidFill>
                  <a:srgbClr val="FFC000"/>
                </a:solidFill>
                <a:latin typeface="Oracle Sans" panose="020B0503020204020204" pitchFamily="34" charset="0"/>
                <a:cs typeface="Oracle Sans" panose="020B0503020204020204" pitchFamily="34" charset="0"/>
              </a:rPr>
              <a:t>Vector Data Type </a:t>
            </a:r>
            <a:r>
              <a:rPr lang="en-US" sz="1800" b="1" dirty="0"/>
              <a:t>and </a:t>
            </a:r>
            <a:r>
              <a:rPr lang="en-US" sz="1800" b="1" dirty="0">
                <a:solidFill>
                  <a:srgbClr val="FFC000"/>
                </a:solidFill>
                <a:latin typeface="Oracle Sans" panose="020B0503020204020204" pitchFamily="34" charset="0"/>
                <a:cs typeface="Oracle Sans" panose="020B0503020204020204" pitchFamily="34" charset="0"/>
              </a:rPr>
              <a:t>Vector Operations </a:t>
            </a:r>
            <a:r>
              <a:rPr lang="en-US" sz="1800" b="1" dirty="0"/>
              <a:t>Natively implemented in Oracle Database</a:t>
            </a:r>
          </a:p>
          <a:p>
            <a:pPr defTabSz="609448">
              <a:lnSpc>
                <a:spcPct val="100000"/>
              </a:lnSpc>
              <a:spcBef>
                <a:spcPts val="400"/>
              </a:spcBef>
              <a:spcAft>
                <a:spcPts val="400"/>
              </a:spcAft>
              <a:buClr>
                <a:srgbClr val="C74634"/>
              </a:buClr>
              <a:defRPr/>
            </a:pPr>
            <a:endParaRPr lang="en-US" sz="1800" b="1" dirty="0"/>
          </a:p>
          <a:p>
            <a:pPr defTabSz="609448">
              <a:lnSpc>
                <a:spcPct val="100000"/>
              </a:lnSpc>
              <a:spcBef>
                <a:spcPts val="400"/>
              </a:spcBef>
              <a:spcAft>
                <a:spcPts val="400"/>
              </a:spcAft>
              <a:buClr>
                <a:srgbClr val="C74634"/>
              </a:buClr>
              <a:defRPr/>
            </a:pPr>
            <a:r>
              <a:rPr lang="en-US" sz="1800" b="1" dirty="0"/>
              <a:t>Enables searches on </a:t>
            </a:r>
            <a:r>
              <a:rPr lang="en-US" sz="1800" b="1" dirty="0">
                <a:solidFill>
                  <a:srgbClr val="FFC000"/>
                </a:solidFill>
                <a:latin typeface="Oracle Sans" panose="020B0503020204020204" pitchFamily="34" charset="0"/>
                <a:cs typeface="Oracle Sans" panose="020B0503020204020204" pitchFamily="34" charset="0"/>
              </a:rPr>
              <a:t>Business Data </a:t>
            </a:r>
            <a:r>
              <a:rPr lang="en-US" sz="1800" b="1" dirty="0"/>
              <a:t>to be combined with </a:t>
            </a:r>
            <a:r>
              <a:rPr lang="en-US" sz="1800" b="1" dirty="0">
                <a:solidFill>
                  <a:srgbClr val="FFC000"/>
                </a:solidFill>
                <a:latin typeface="Oracle Sans" panose="020B0503020204020204" pitchFamily="34" charset="0"/>
                <a:cs typeface="Oracle Sans" panose="020B0503020204020204" pitchFamily="34" charset="0"/>
              </a:rPr>
              <a:t>Semantic Searches</a:t>
            </a:r>
          </a:p>
          <a:p>
            <a:pPr defTabSz="609448">
              <a:lnSpc>
                <a:spcPct val="100000"/>
              </a:lnSpc>
              <a:spcBef>
                <a:spcPts val="400"/>
              </a:spcBef>
              <a:spcAft>
                <a:spcPts val="400"/>
              </a:spcAft>
              <a:buClr>
                <a:srgbClr val="C74634"/>
              </a:buClr>
              <a:defRPr/>
            </a:pPr>
            <a:endParaRPr lang="en-US" sz="1800" b="1" dirty="0"/>
          </a:p>
          <a:p>
            <a:pPr defTabSz="609448">
              <a:lnSpc>
                <a:spcPct val="100000"/>
              </a:lnSpc>
              <a:spcBef>
                <a:spcPts val="400"/>
              </a:spcBef>
              <a:spcAft>
                <a:spcPts val="400"/>
              </a:spcAft>
              <a:buClr>
                <a:srgbClr val="C74634"/>
              </a:buClr>
              <a:defRPr/>
            </a:pPr>
            <a:r>
              <a:rPr lang="en-US" sz="1800" b="1" dirty="0"/>
              <a:t>Allows interactions with </a:t>
            </a:r>
            <a:r>
              <a:rPr lang="en-US" sz="1800" b="1" dirty="0">
                <a:solidFill>
                  <a:srgbClr val="FFC000"/>
                </a:solidFill>
                <a:latin typeface="Oracle Sans" panose="020B0503020204020204" pitchFamily="34" charset="0"/>
                <a:cs typeface="Oracle Sans" panose="020B0503020204020204" pitchFamily="34" charset="0"/>
              </a:rPr>
              <a:t>Large Language Models (LLMs)</a:t>
            </a:r>
            <a:r>
              <a:rPr lang="en-US" sz="1800" b="1" dirty="0">
                <a:solidFill>
                  <a:srgbClr val="FFC000"/>
                </a:solidFill>
              </a:rPr>
              <a:t> </a:t>
            </a:r>
            <a:r>
              <a:rPr lang="en-US" sz="1800" b="1" dirty="0"/>
              <a:t>to be augmented with business data</a:t>
            </a:r>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Rectangle: Rounded Corners 4">
            <a:extLst>
              <a:ext uri="{FF2B5EF4-FFF2-40B4-BE49-F238E27FC236}">
                <a16:creationId xmlns:a16="http://schemas.microsoft.com/office/drawing/2014/main" id="{B79A8BCF-D5C1-217F-6210-50EEF9BF666E}"/>
              </a:ext>
            </a:extLst>
          </p:cNvPr>
          <p:cNvSpPr/>
          <p:nvPr/>
        </p:nvSpPr>
        <p:spPr bwMode="auto">
          <a:xfrm>
            <a:off x="879087" y="1521903"/>
            <a:ext cx="4017261" cy="4607532"/>
          </a:xfrm>
          <a:prstGeom prst="roundRect">
            <a:avLst>
              <a:gd name="adj" fmla="val 10594"/>
            </a:avLst>
          </a:prstGeom>
          <a:blipFill>
            <a:blip r:embed="rId3"/>
            <a:tile tx="0" ty="0" sx="100000" sy="100000" flip="none" algn="tl"/>
          </a:blip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dirty="0">
              <a:latin typeface="Arial" pitchFamily="34" charset="0"/>
            </a:endParaRPr>
          </a:p>
        </p:txBody>
      </p:sp>
      <p:grpSp>
        <p:nvGrpSpPr>
          <p:cNvPr id="7" name="Group 6">
            <a:extLst>
              <a:ext uri="{FF2B5EF4-FFF2-40B4-BE49-F238E27FC236}">
                <a16:creationId xmlns:a16="http://schemas.microsoft.com/office/drawing/2014/main" id="{BC0BCA49-76F7-9262-42EC-A57F647856FD}"/>
              </a:ext>
            </a:extLst>
          </p:cNvPr>
          <p:cNvGrpSpPr/>
          <p:nvPr/>
        </p:nvGrpSpPr>
        <p:grpSpPr>
          <a:xfrm>
            <a:off x="1155590" y="1827752"/>
            <a:ext cx="3464255" cy="3537236"/>
            <a:chOff x="1329576" y="2277113"/>
            <a:chExt cx="5215386" cy="5729058"/>
          </a:xfrm>
          <a:solidFill>
            <a:schemeClr val="tx1"/>
          </a:solidFill>
        </p:grpSpPr>
        <p:pic>
          <p:nvPicPr>
            <p:cNvPr id="11" name="Graphic 10">
              <a:extLst>
                <a:ext uri="{FF2B5EF4-FFF2-40B4-BE49-F238E27FC236}">
                  <a16:creationId xmlns:a16="http://schemas.microsoft.com/office/drawing/2014/main" id="{5D7E6B50-A1E0-A150-016F-46D78D90A57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29576" y="2280829"/>
              <a:ext cx="5215386" cy="5725342"/>
            </a:xfrm>
            <a:prstGeom prst="rect">
              <a:avLst/>
            </a:prstGeom>
          </p:spPr>
        </p:pic>
        <p:pic>
          <p:nvPicPr>
            <p:cNvPr id="12" name="Graphic 11">
              <a:extLst>
                <a:ext uri="{FF2B5EF4-FFF2-40B4-BE49-F238E27FC236}">
                  <a16:creationId xmlns:a16="http://schemas.microsoft.com/office/drawing/2014/main" id="{F1603BE9-7B9D-C41A-7005-F2E3CAD5E34A}"/>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6"/>
                </a:ext>
              </a:extLst>
            </a:blip>
            <a:srcRect l="40005" r="35620" b="76278"/>
            <a:stretch/>
          </p:blipFill>
          <p:spPr>
            <a:xfrm>
              <a:off x="3412273" y="2277113"/>
              <a:ext cx="1271239" cy="1358185"/>
            </a:xfrm>
            <a:prstGeom prst="rect">
              <a:avLst/>
            </a:prstGeom>
          </p:spPr>
        </p:pic>
      </p:grpSp>
      <p:sp>
        <p:nvSpPr>
          <p:cNvPr id="10" name="TextBox 9">
            <a:extLst>
              <a:ext uri="{FF2B5EF4-FFF2-40B4-BE49-F238E27FC236}">
                <a16:creationId xmlns:a16="http://schemas.microsoft.com/office/drawing/2014/main" id="{4E3B5ADB-D41C-C219-16DE-2D5AA3565FE0}"/>
              </a:ext>
            </a:extLst>
          </p:cNvPr>
          <p:cNvSpPr txBox="1"/>
          <p:nvPr/>
        </p:nvSpPr>
        <p:spPr>
          <a:xfrm>
            <a:off x="2027482" y="5483140"/>
            <a:ext cx="1720471" cy="276999"/>
          </a:xfrm>
          <a:prstGeom prst="rect">
            <a:avLst/>
          </a:prstGeom>
          <a:noFill/>
        </p:spPr>
        <p:txBody>
          <a:bodyPr wrap="none" rtlCol="0">
            <a:spAutoFit/>
          </a:bodyPr>
          <a:lstStyle/>
          <a:p>
            <a:pPr algn="ctr" defTabSz="599644">
              <a:defRPr/>
            </a:pPr>
            <a:r>
              <a:rPr lang="en-US"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Converged Database</a:t>
            </a:r>
          </a:p>
        </p:txBody>
      </p:sp>
    </p:spTree>
    <p:extLst>
      <p:ext uri="{BB962C8B-B14F-4D97-AF65-F5344CB8AC3E}">
        <p14:creationId xmlns:p14="http://schemas.microsoft.com/office/powerpoint/2010/main" val="420650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IN" dirty="0"/>
              <a:t>JSON Relational Duality</a:t>
            </a:r>
            <a:endParaRPr lang="en-US" dirty="0"/>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7320813" y="1298814"/>
            <a:ext cx="4871187"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endParaRPr lang="en-US" sz="1800" b="1" dirty="0"/>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10" name="TextBox 9">
            <a:extLst>
              <a:ext uri="{FF2B5EF4-FFF2-40B4-BE49-F238E27FC236}">
                <a16:creationId xmlns:a16="http://schemas.microsoft.com/office/drawing/2014/main" id="{4E3B5ADB-D41C-C219-16DE-2D5AA3565FE0}"/>
              </a:ext>
            </a:extLst>
          </p:cNvPr>
          <p:cNvSpPr txBox="1"/>
          <p:nvPr/>
        </p:nvSpPr>
        <p:spPr>
          <a:xfrm>
            <a:off x="2027482" y="5483140"/>
            <a:ext cx="1720471" cy="276999"/>
          </a:xfrm>
          <a:prstGeom prst="rect">
            <a:avLst/>
          </a:prstGeom>
          <a:noFill/>
        </p:spPr>
        <p:txBody>
          <a:bodyPr wrap="none" rtlCol="0">
            <a:spAutoFit/>
          </a:bodyPr>
          <a:lstStyle/>
          <a:p>
            <a:pPr algn="ctr" defTabSz="599644">
              <a:defRPr/>
            </a:pPr>
            <a:r>
              <a:rPr lang="en-US"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Converged Database</a:t>
            </a:r>
          </a:p>
        </p:txBody>
      </p:sp>
      <p:sp>
        <p:nvSpPr>
          <p:cNvPr id="4" name="AutoShape 2">
            <a:extLst>
              <a:ext uri="{FF2B5EF4-FFF2-40B4-BE49-F238E27FC236}">
                <a16:creationId xmlns:a16="http://schemas.microsoft.com/office/drawing/2014/main" id="{0AE0B62E-A76B-F753-9EA1-89DC0B57A5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01BF163E-8C98-65AC-6486-07FF46BE8C53}"/>
              </a:ext>
            </a:extLst>
          </p:cNvPr>
          <p:cNvPicPr>
            <a:picLocks noChangeAspect="1"/>
          </p:cNvPicPr>
          <p:nvPr/>
        </p:nvPicPr>
        <p:blipFill>
          <a:blip r:embed="rId3"/>
          <a:stretch>
            <a:fillRect/>
          </a:stretch>
        </p:blipFill>
        <p:spPr>
          <a:xfrm>
            <a:off x="258816" y="1555053"/>
            <a:ext cx="3964976" cy="3620433"/>
          </a:xfrm>
          <a:prstGeom prst="rect">
            <a:avLst/>
          </a:prstGeom>
        </p:spPr>
      </p:pic>
      <p:pic>
        <p:nvPicPr>
          <p:cNvPr id="11" name="Picture 10">
            <a:extLst>
              <a:ext uri="{FF2B5EF4-FFF2-40B4-BE49-F238E27FC236}">
                <a16:creationId xmlns:a16="http://schemas.microsoft.com/office/drawing/2014/main" id="{009505D6-EC68-17DC-37E2-D59EA8B7E1AD}"/>
              </a:ext>
            </a:extLst>
          </p:cNvPr>
          <p:cNvPicPr>
            <a:picLocks noChangeAspect="1"/>
          </p:cNvPicPr>
          <p:nvPr/>
        </p:nvPicPr>
        <p:blipFill>
          <a:blip r:embed="rId4"/>
          <a:stretch>
            <a:fillRect/>
          </a:stretch>
        </p:blipFill>
        <p:spPr>
          <a:xfrm>
            <a:off x="3524825" y="2000978"/>
            <a:ext cx="3427291" cy="4205972"/>
          </a:xfrm>
          <a:prstGeom prst="rect">
            <a:avLst/>
          </a:prstGeom>
          <a:effectLst>
            <a:outerShdw blurRad="50800" dist="38100" algn="l" rotWithShape="0">
              <a:prstClr val="black">
                <a:alpha val="40000"/>
              </a:prstClr>
            </a:outerShdw>
          </a:effectLst>
        </p:spPr>
      </p:pic>
      <p:sp>
        <p:nvSpPr>
          <p:cNvPr id="5" name="Content Placeholder 2">
            <a:extLst>
              <a:ext uri="{FF2B5EF4-FFF2-40B4-BE49-F238E27FC236}">
                <a16:creationId xmlns:a16="http://schemas.microsoft.com/office/drawing/2014/main" id="{2A65CA94-7A17-69F3-9711-C4A4282980D0}"/>
              </a:ext>
            </a:extLst>
          </p:cNvPr>
          <p:cNvSpPr txBox="1">
            <a:spLocks/>
          </p:cNvSpPr>
          <p:nvPr/>
        </p:nvSpPr>
        <p:spPr>
          <a:xfrm>
            <a:off x="7167826" y="1293708"/>
            <a:ext cx="4871187" cy="533194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endParaRPr lang="en-US" sz="1800" b="1" dirty="0"/>
          </a:p>
          <a:p>
            <a:pPr defTabSz="609448">
              <a:lnSpc>
                <a:spcPct val="100000"/>
              </a:lnSpc>
              <a:spcBef>
                <a:spcPts val="400"/>
              </a:spcBef>
              <a:spcAft>
                <a:spcPts val="400"/>
              </a:spcAft>
              <a:buClr>
                <a:srgbClr val="C74634"/>
              </a:buClr>
              <a:defRPr/>
            </a:pPr>
            <a:r>
              <a:rPr lang="en-IN" sz="1800" b="1" dirty="0"/>
              <a:t>Leverage the </a:t>
            </a:r>
            <a:r>
              <a:rPr lang="en-IN" sz="1800" b="1" dirty="0">
                <a:solidFill>
                  <a:srgbClr val="FFC000"/>
                </a:solidFill>
                <a:latin typeface="Oracle Sans" panose="020B0503020204020204" pitchFamily="34" charset="0"/>
                <a:cs typeface="Oracle Sans" panose="020B0503020204020204" pitchFamily="34" charset="0"/>
              </a:rPr>
              <a:t>power of relational </a:t>
            </a:r>
            <a:r>
              <a:rPr lang="en-IN" sz="1800" b="1" dirty="0"/>
              <a:t>and the </a:t>
            </a:r>
            <a:r>
              <a:rPr lang="en-IN" sz="1800" b="1" dirty="0">
                <a:solidFill>
                  <a:srgbClr val="FFC000"/>
                </a:solidFill>
                <a:latin typeface="Oracle Sans" panose="020B0503020204020204" pitchFamily="34" charset="0"/>
                <a:cs typeface="Oracle Sans" panose="020B0503020204020204" pitchFamily="34" charset="0"/>
              </a:rPr>
              <a:t>simplicity of JSON development </a:t>
            </a:r>
            <a:r>
              <a:rPr lang="en-IN" sz="1800" b="1" dirty="0"/>
              <a:t>approaches all within a </a:t>
            </a:r>
            <a:r>
              <a:rPr lang="en-IN" sz="1800" b="1" dirty="0">
                <a:solidFill>
                  <a:srgbClr val="FFC000"/>
                </a:solidFill>
                <a:latin typeface="Oracle Sans" panose="020B0503020204020204" pitchFamily="34" charset="0"/>
                <a:cs typeface="Oracle Sans" panose="020B0503020204020204" pitchFamily="34" charset="0"/>
              </a:rPr>
              <a:t>single app</a:t>
            </a:r>
          </a:p>
          <a:p>
            <a:pPr defTabSz="609448">
              <a:lnSpc>
                <a:spcPct val="100000"/>
              </a:lnSpc>
              <a:spcBef>
                <a:spcPts val="400"/>
              </a:spcBef>
              <a:spcAft>
                <a:spcPts val="400"/>
              </a:spcAft>
              <a:buClr>
                <a:srgbClr val="C74634"/>
              </a:buClr>
              <a:defRPr/>
            </a:pPr>
            <a:endParaRPr lang="en-IN" sz="1800" b="1" dirty="0">
              <a:solidFill>
                <a:srgbClr val="FFC000"/>
              </a:solidFill>
              <a:latin typeface="Oracle Sans" panose="020B0503020204020204" pitchFamily="34" charset="0"/>
              <a:cs typeface="Oracle Sans" panose="020B0503020204020204" pitchFamily="34" charset="0"/>
            </a:endParaRPr>
          </a:p>
          <a:p>
            <a:pPr defTabSz="609448">
              <a:lnSpc>
                <a:spcPct val="100000"/>
              </a:lnSpc>
              <a:spcBef>
                <a:spcPts val="400"/>
              </a:spcBef>
              <a:spcAft>
                <a:spcPts val="400"/>
              </a:spcAft>
              <a:buClr>
                <a:srgbClr val="C74634"/>
              </a:buClr>
              <a:defRPr/>
            </a:pPr>
            <a:r>
              <a:rPr lang="en-IN" sz="1800" b="1" dirty="0"/>
              <a:t>By creating simple </a:t>
            </a:r>
            <a:r>
              <a:rPr lang="en-IN" sz="1800" b="1" dirty="0">
                <a:solidFill>
                  <a:srgbClr val="FFC000"/>
                </a:solidFill>
                <a:latin typeface="Oracle Sans" panose="020B0503020204020204" pitchFamily="34" charset="0"/>
                <a:cs typeface="Oracle Sans" panose="020B0503020204020204" pitchFamily="34" charset="0"/>
              </a:rPr>
              <a:t>JSON Duality views </a:t>
            </a:r>
            <a:r>
              <a:rPr lang="en-IN" sz="1800" b="1" dirty="0"/>
              <a:t>on top of relational tables you can build apps that use documents to query and update the underlying data sets</a:t>
            </a:r>
            <a:br>
              <a:rPr lang="en-IN" sz="1800" b="1" dirty="0">
                <a:solidFill>
                  <a:srgbClr val="FFC000"/>
                </a:solidFill>
                <a:latin typeface="Oracle Sans" panose="020B0503020204020204" pitchFamily="34" charset="0"/>
                <a:cs typeface="Oracle Sans" panose="020B0503020204020204" pitchFamily="34" charset="0"/>
              </a:rPr>
            </a:br>
            <a:endParaRPr lang="en-US" sz="1800" b="1" dirty="0">
              <a:solidFill>
                <a:srgbClr val="FFC000"/>
              </a:solidFill>
              <a:latin typeface="Oracle Sans" panose="020B0503020204020204" pitchFamily="34" charset="0"/>
              <a:cs typeface="Oracle Sans" panose="020B0503020204020204" pitchFamily="34" charset="0"/>
            </a:endParaRPr>
          </a:p>
          <a:p>
            <a:pPr defTabSz="609448">
              <a:lnSpc>
                <a:spcPct val="100000"/>
              </a:lnSpc>
              <a:spcBef>
                <a:spcPts val="400"/>
              </a:spcBef>
              <a:spcAft>
                <a:spcPts val="400"/>
              </a:spcAft>
              <a:buClr>
                <a:srgbClr val="C74634"/>
              </a:buClr>
              <a:defRPr/>
            </a:pPr>
            <a:endParaRPr lang="en-IN" sz="1800" b="1" dirty="0"/>
          </a:p>
          <a:p>
            <a:pPr defTabSz="609448">
              <a:lnSpc>
                <a:spcPct val="100000"/>
              </a:lnSpc>
              <a:spcBef>
                <a:spcPts val="400"/>
              </a:spcBef>
              <a:spcAft>
                <a:spcPts val="400"/>
              </a:spcAft>
              <a:buClr>
                <a:srgbClr val="C74634"/>
              </a:buClr>
              <a:defRPr/>
            </a:pPr>
            <a:r>
              <a:rPr lang="en-IN" sz="1800" b="1" dirty="0"/>
              <a:t>APEX apps running on </a:t>
            </a:r>
            <a:r>
              <a:rPr lang="en-IN" sz="1800" b="1" dirty="0">
                <a:solidFill>
                  <a:srgbClr val="FFC000"/>
                </a:solidFill>
                <a:latin typeface="Oracle Sans" panose="020B0503020204020204" pitchFamily="34" charset="0"/>
                <a:cs typeface="Oracle Sans" panose="020B0503020204020204" pitchFamily="34" charset="0"/>
              </a:rPr>
              <a:t>Oracle Database 23ai </a:t>
            </a:r>
            <a:r>
              <a:rPr lang="en-IN" sz="1800" b="1" dirty="0"/>
              <a:t>can access the same data as a set of JSON documents or as relational tables and columns </a:t>
            </a:r>
            <a:r>
              <a:rPr lang="en-IN" sz="1800" b="1" dirty="0">
                <a:solidFill>
                  <a:srgbClr val="FFC000"/>
                </a:solidFill>
                <a:latin typeface="Oracle Sans" panose="020B0503020204020204" pitchFamily="34" charset="0"/>
                <a:cs typeface="Oracle Sans" panose="020B0503020204020204" pitchFamily="34" charset="0"/>
              </a:rPr>
              <a:t>without data duplication</a:t>
            </a:r>
            <a:r>
              <a:rPr lang="en-IN" sz="1800" b="1" dirty="0"/>
              <a:t>.</a:t>
            </a:r>
            <a:br>
              <a:rPr lang="en-IN" sz="1800" b="1" dirty="0"/>
            </a:br>
            <a:endParaRPr lang="en-US" sz="1800" b="1" dirty="0"/>
          </a:p>
        </p:txBody>
      </p:sp>
    </p:spTree>
    <p:extLst>
      <p:ext uri="{BB962C8B-B14F-4D97-AF65-F5344CB8AC3E}">
        <p14:creationId xmlns:p14="http://schemas.microsoft.com/office/powerpoint/2010/main" val="373756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IN" dirty="0"/>
              <a:t>Server-Side JavaScript for Business Logic</a:t>
            </a:r>
            <a:endParaRPr lang="en-US" dirty="0"/>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7126685" y="1343652"/>
            <a:ext cx="4871187"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endParaRPr lang="en-US" sz="1800" b="1" dirty="0"/>
          </a:p>
          <a:p>
            <a:pPr defTabSz="609448">
              <a:lnSpc>
                <a:spcPct val="100000"/>
              </a:lnSpc>
              <a:spcBef>
                <a:spcPts val="400"/>
              </a:spcBef>
              <a:spcAft>
                <a:spcPts val="400"/>
              </a:spcAft>
              <a:buClr>
                <a:srgbClr val="C74634"/>
              </a:buClr>
              <a:defRPr/>
            </a:pPr>
            <a:r>
              <a:rPr lang="en-US" sz="1800" b="1" dirty="0"/>
              <a:t>MLE allows you to </a:t>
            </a:r>
            <a:r>
              <a:rPr lang="en-US" sz="1800" b="1" dirty="0">
                <a:solidFill>
                  <a:srgbClr val="FFC000"/>
                </a:solidFill>
                <a:latin typeface="Oracle Sans" panose="020B0503020204020204" pitchFamily="34" charset="0"/>
                <a:cs typeface="Oracle Sans" panose="020B0503020204020204" pitchFamily="34" charset="0"/>
              </a:rPr>
              <a:t>run JavaScript </a:t>
            </a:r>
            <a:r>
              <a:rPr lang="en-US" sz="1800" b="1" dirty="0"/>
              <a:t>directly in the Oracle Database</a:t>
            </a:r>
          </a:p>
          <a:p>
            <a:pPr defTabSz="609448">
              <a:lnSpc>
                <a:spcPct val="100000"/>
              </a:lnSpc>
              <a:spcBef>
                <a:spcPts val="400"/>
              </a:spcBef>
              <a:spcAft>
                <a:spcPts val="400"/>
              </a:spcAft>
              <a:buClr>
                <a:srgbClr val="C74634"/>
              </a:buClr>
              <a:defRPr/>
            </a:pPr>
            <a:endParaRPr lang="en-US" sz="1800" b="1" dirty="0"/>
          </a:p>
          <a:p>
            <a:pPr defTabSz="609448">
              <a:lnSpc>
                <a:spcPct val="100000"/>
              </a:lnSpc>
              <a:spcBef>
                <a:spcPts val="400"/>
              </a:spcBef>
              <a:spcAft>
                <a:spcPts val="400"/>
              </a:spcAft>
              <a:buClr>
                <a:srgbClr val="C74634"/>
              </a:buClr>
              <a:defRPr/>
            </a:pPr>
            <a:r>
              <a:rPr lang="en-IN" sz="1800" b="1" dirty="0"/>
              <a:t>Create </a:t>
            </a:r>
            <a:r>
              <a:rPr lang="en-IN" sz="1800" b="1" dirty="0">
                <a:solidFill>
                  <a:srgbClr val="FFC000"/>
                </a:solidFill>
                <a:latin typeface="Oracle Sans" panose="020B0503020204020204" pitchFamily="34" charset="0"/>
                <a:cs typeface="Oracle Sans" panose="020B0503020204020204" pitchFamily="34" charset="0"/>
              </a:rPr>
              <a:t>JavaScript modules </a:t>
            </a:r>
            <a:r>
              <a:rPr lang="en-IN" sz="1800" b="1" dirty="0"/>
              <a:t>as schema objects that are stored persistently in the database.</a:t>
            </a:r>
            <a:endParaRPr lang="en-US" sz="1800" b="1" dirty="0"/>
          </a:p>
          <a:p>
            <a:pPr defTabSz="609448">
              <a:lnSpc>
                <a:spcPct val="100000"/>
              </a:lnSpc>
              <a:spcBef>
                <a:spcPts val="400"/>
              </a:spcBef>
              <a:spcAft>
                <a:spcPts val="400"/>
              </a:spcAft>
              <a:buClr>
                <a:srgbClr val="C74634"/>
              </a:buClr>
              <a:defRPr/>
            </a:pPr>
            <a:endParaRPr lang="en-US" sz="1800" b="1" dirty="0"/>
          </a:p>
          <a:p>
            <a:pPr defTabSz="609448">
              <a:lnSpc>
                <a:spcPct val="100000"/>
              </a:lnSpc>
              <a:spcBef>
                <a:spcPts val="400"/>
              </a:spcBef>
              <a:spcAft>
                <a:spcPts val="400"/>
              </a:spcAft>
              <a:buClr>
                <a:srgbClr val="C74634"/>
              </a:buClr>
              <a:defRPr/>
            </a:pPr>
            <a:r>
              <a:rPr lang="en-IN" sz="1800" b="1" dirty="0"/>
              <a:t>Oracle APEX automatically maps the </a:t>
            </a:r>
            <a:r>
              <a:rPr lang="en-IN" sz="1800" b="1" dirty="0">
                <a:solidFill>
                  <a:srgbClr val="FFC000"/>
                </a:solidFill>
                <a:latin typeface="Oracle Sans" panose="020B0503020204020204" pitchFamily="34" charset="0"/>
                <a:cs typeface="Oracle Sans" panose="020B0503020204020204" pitchFamily="34" charset="0"/>
              </a:rPr>
              <a:t>JavaScript data types</a:t>
            </a:r>
            <a:r>
              <a:rPr lang="en-IN" sz="1800" b="1" dirty="0">
                <a:solidFill>
                  <a:srgbClr val="C74634"/>
                </a:solidFill>
                <a:latin typeface="Oracle Sans" panose="020B0503020204020204" pitchFamily="34" charset="0"/>
                <a:cs typeface="Oracle Sans" panose="020B0503020204020204" pitchFamily="34" charset="0"/>
              </a:rPr>
              <a:t> </a:t>
            </a:r>
            <a:r>
              <a:rPr lang="en-IN" sz="1800" b="1" dirty="0"/>
              <a:t>to </a:t>
            </a:r>
            <a:r>
              <a:rPr lang="en-IN" sz="1800" b="1" dirty="0">
                <a:solidFill>
                  <a:srgbClr val="FFC000"/>
                </a:solidFill>
                <a:latin typeface="Oracle Sans" panose="020B0503020204020204" pitchFamily="34" charset="0"/>
                <a:cs typeface="Oracle Sans" panose="020B0503020204020204" pitchFamily="34" charset="0"/>
              </a:rPr>
              <a:t>Oracle Database types.  </a:t>
            </a:r>
            <a:endParaRPr lang="en-IN" sz="1800" b="1" dirty="0">
              <a:solidFill>
                <a:srgbClr val="FFC000"/>
              </a:solidFill>
            </a:endParaRPr>
          </a:p>
          <a:p>
            <a:pPr defTabSz="609448">
              <a:lnSpc>
                <a:spcPct val="100000"/>
              </a:lnSpc>
              <a:spcBef>
                <a:spcPts val="400"/>
              </a:spcBef>
              <a:spcAft>
                <a:spcPts val="400"/>
              </a:spcAft>
              <a:buClr>
                <a:srgbClr val="C74634"/>
              </a:buClr>
              <a:defRPr/>
            </a:pPr>
            <a:endParaRPr lang="en-IN" sz="1800" b="1" dirty="0"/>
          </a:p>
          <a:p>
            <a:pPr defTabSz="609448">
              <a:lnSpc>
                <a:spcPct val="100000"/>
              </a:lnSpc>
              <a:spcBef>
                <a:spcPts val="400"/>
              </a:spcBef>
              <a:spcAft>
                <a:spcPts val="400"/>
              </a:spcAft>
              <a:buClr>
                <a:srgbClr val="C74634"/>
              </a:buClr>
              <a:defRPr/>
            </a:pPr>
            <a:r>
              <a:rPr lang="en-IN" sz="1800" b="1" dirty="0"/>
              <a:t>Import and Leverage many </a:t>
            </a:r>
            <a:r>
              <a:rPr lang="en-IN" sz="1800" b="1" dirty="0">
                <a:solidFill>
                  <a:srgbClr val="FFC000"/>
                </a:solidFill>
                <a:latin typeface="Oracle Sans" panose="020B0503020204020204" pitchFamily="34" charset="0"/>
                <a:cs typeface="Oracle Sans" panose="020B0503020204020204" pitchFamily="34" charset="0"/>
              </a:rPr>
              <a:t>open-source libraries</a:t>
            </a:r>
            <a:r>
              <a:rPr lang="en-IN" sz="1800" b="1" dirty="0"/>
              <a:t> from over a million JavaScript modules available online</a:t>
            </a:r>
            <a:endParaRPr lang="en-US" sz="1800" b="1" dirty="0"/>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10" name="TextBox 9">
            <a:extLst>
              <a:ext uri="{FF2B5EF4-FFF2-40B4-BE49-F238E27FC236}">
                <a16:creationId xmlns:a16="http://schemas.microsoft.com/office/drawing/2014/main" id="{4E3B5ADB-D41C-C219-16DE-2D5AA3565FE0}"/>
              </a:ext>
            </a:extLst>
          </p:cNvPr>
          <p:cNvSpPr txBox="1"/>
          <p:nvPr/>
        </p:nvSpPr>
        <p:spPr>
          <a:xfrm>
            <a:off x="2027482" y="5483140"/>
            <a:ext cx="1720471" cy="276999"/>
          </a:xfrm>
          <a:prstGeom prst="rect">
            <a:avLst/>
          </a:prstGeom>
          <a:noFill/>
        </p:spPr>
        <p:txBody>
          <a:bodyPr wrap="none" rtlCol="0">
            <a:spAutoFit/>
          </a:bodyPr>
          <a:lstStyle/>
          <a:p>
            <a:pPr algn="ctr" defTabSz="599644">
              <a:defRPr/>
            </a:pPr>
            <a:r>
              <a:rPr lang="en-US"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Converged Database</a:t>
            </a:r>
          </a:p>
        </p:txBody>
      </p:sp>
      <p:sp>
        <p:nvSpPr>
          <p:cNvPr id="4" name="AutoShape 2">
            <a:extLst>
              <a:ext uri="{FF2B5EF4-FFF2-40B4-BE49-F238E27FC236}">
                <a16:creationId xmlns:a16="http://schemas.microsoft.com/office/drawing/2014/main" id="{0AE0B62E-A76B-F753-9EA1-89DC0B57A5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AD6B4BFF-4A50-1950-8EF5-C9120117ADDE}"/>
              </a:ext>
            </a:extLst>
          </p:cNvPr>
          <p:cNvPicPr>
            <a:picLocks noChangeAspect="1"/>
          </p:cNvPicPr>
          <p:nvPr/>
        </p:nvPicPr>
        <p:blipFill>
          <a:blip r:embed="rId3"/>
          <a:stretch>
            <a:fillRect/>
          </a:stretch>
        </p:blipFill>
        <p:spPr>
          <a:xfrm>
            <a:off x="196507" y="1911513"/>
            <a:ext cx="6690745" cy="380670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3603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Powerful Enterprise Components</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14</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dirty="0"/>
              <a:t>Copyright © 2024, Oracle and/or its affiliates</a:t>
            </a:r>
          </a:p>
        </p:txBody>
      </p:sp>
      <p:sp>
        <p:nvSpPr>
          <p:cNvPr id="2" name="Date Placeholder 1">
            <a:extLst>
              <a:ext uri="{FF2B5EF4-FFF2-40B4-BE49-F238E27FC236}">
                <a16:creationId xmlns:a16="http://schemas.microsoft.com/office/drawing/2014/main" id="{949DCD6E-2EA9-494B-A1EA-C357E465D147}"/>
              </a:ext>
            </a:extLst>
          </p:cNvPr>
          <p:cNvSpPr>
            <a:spLocks noGrp="1"/>
          </p:cNvSpPr>
          <p:nvPr>
            <p:ph type="dt" sz="half" idx="16"/>
          </p:nvPr>
        </p:nvSpPr>
        <p:spPr>
          <a:xfrm>
            <a:off x="6873138" y="6425604"/>
            <a:ext cx="2743200" cy="363500"/>
          </a:xfrm>
        </p:spPr>
        <p:txBody>
          <a:bodyPr/>
          <a:lstStyle/>
          <a:p>
            <a:r>
              <a:rPr lang="en-US" dirty="0"/>
              <a:t>Learn more at </a:t>
            </a:r>
            <a:r>
              <a:rPr lang="en-US" dirty="0" err="1"/>
              <a:t>apex.oracle.com</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92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Workflow Enhancements</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6795065" y="754434"/>
            <a:ext cx="4910497"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800" b="1" dirty="0">
                <a:solidFill>
                  <a:srgbClr val="FFC000"/>
                </a:solidFill>
                <a:latin typeface="Oracle Sans" panose="020B0503020204020204" pitchFamily="34" charset="0"/>
                <a:cs typeface="Oracle Sans" panose="020B0503020204020204" pitchFamily="34" charset="0"/>
              </a:rPr>
              <a:t>Workflow Diagram region</a:t>
            </a:r>
            <a:r>
              <a:rPr lang="en-IN" sz="1800" b="1" dirty="0">
                <a:solidFill>
                  <a:srgbClr val="C74634"/>
                </a:solidFill>
                <a:latin typeface="Oracle Sans" panose="020B0503020204020204" pitchFamily="34" charset="0"/>
                <a:cs typeface="Oracle Sans" panose="020B0503020204020204" pitchFamily="34" charset="0"/>
              </a:rPr>
              <a:t> </a:t>
            </a:r>
            <a:r>
              <a:rPr lang="en-IN" sz="1800" b="1" dirty="0"/>
              <a:t>displays a read-only, real-time visual representation of the workflow's progress, highlighting completed nodes and the workflow route</a:t>
            </a:r>
            <a:br>
              <a:rPr lang="en-IN" sz="1800" b="1" dirty="0"/>
            </a:br>
            <a:br>
              <a:rPr lang="en-IN" sz="1800" b="1" dirty="0"/>
            </a:br>
            <a:br>
              <a:rPr lang="en-IN" sz="1800" b="1" dirty="0"/>
            </a:br>
            <a:r>
              <a:rPr lang="en-IN" sz="1800" b="1" dirty="0"/>
              <a:t>Public APIs to fetch and handle </a:t>
            </a:r>
            <a:r>
              <a:rPr lang="en-IN" sz="1800" b="1" dirty="0">
                <a:solidFill>
                  <a:srgbClr val="FFC000"/>
                </a:solidFill>
                <a:latin typeface="Oracle Sans" panose="020B0503020204020204" pitchFamily="34" charset="0"/>
                <a:cs typeface="Oracle Sans" panose="020B0503020204020204" pitchFamily="34" charset="0"/>
              </a:rPr>
              <a:t>purgeable task </a:t>
            </a:r>
            <a:r>
              <a:rPr lang="en-IN" sz="1800" b="1" dirty="0"/>
              <a:t>and workflow instances </a:t>
            </a:r>
            <a:r>
              <a:rPr lang="en-IN" sz="1800" b="1" dirty="0">
                <a:solidFill>
                  <a:srgbClr val="FFC000"/>
                </a:solidFill>
                <a:latin typeface="Oracle Sans" panose="020B0503020204020204" pitchFamily="34" charset="0"/>
                <a:cs typeface="Oracle Sans" panose="020B0503020204020204" pitchFamily="34" charset="0"/>
              </a:rPr>
              <a:t>before purging.</a:t>
            </a:r>
            <a:br>
              <a:rPr lang="en-IN" sz="1800" b="1" dirty="0">
                <a:solidFill>
                  <a:srgbClr val="FFC000"/>
                </a:solidFill>
                <a:latin typeface="Oracle Sans" panose="020B0503020204020204" pitchFamily="34" charset="0"/>
                <a:cs typeface="Oracle Sans" panose="020B0503020204020204" pitchFamily="34" charset="0"/>
              </a:rPr>
            </a:br>
            <a:br>
              <a:rPr lang="en-IN" sz="1800" b="1" dirty="0">
                <a:solidFill>
                  <a:srgbClr val="C74634"/>
                </a:solidFill>
                <a:latin typeface="Oracle Sans" panose="020B0503020204020204" pitchFamily="34" charset="0"/>
                <a:cs typeface="Oracle Sans" panose="020B0503020204020204" pitchFamily="34" charset="0"/>
              </a:rPr>
            </a:br>
            <a:br>
              <a:rPr lang="en-IN" sz="1800" b="1" dirty="0">
                <a:solidFill>
                  <a:srgbClr val="C74634"/>
                </a:solidFill>
                <a:latin typeface="Oracle Sans" panose="020B0503020204020204" pitchFamily="34" charset="0"/>
                <a:cs typeface="Oracle Sans" panose="020B0503020204020204" pitchFamily="34" charset="0"/>
              </a:rPr>
            </a:br>
            <a:r>
              <a:rPr lang="en-US" sz="1800" b="1" dirty="0">
                <a:solidFill>
                  <a:srgbClr val="FFC000"/>
                </a:solidFill>
                <a:latin typeface="Oracle Sans" panose="020B0503020204020204" pitchFamily="34" charset="0"/>
                <a:cs typeface="Oracle Sans" panose="020B0503020204020204" pitchFamily="34" charset="0"/>
              </a:rPr>
              <a:t>Termination Function </a:t>
            </a:r>
            <a:r>
              <a:rPr lang="en-US" sz="1800" b="1" dirty="0"/>
              <a:t>for Asynchronous Activity Plugins</a:t>
            </a:r>
            <a:br>
              <a:rPr lang="en-IN" sz="1800" b="1" dirty="0"/>
            </a:br>
            <a:br>
              <a:rPr lang="en-IN" sz="1800" b="1" dirty="0"/>
            </a:br>
            <a:br>
              <a:rPr lang="en-IN" sz="1800" b="1" dirty="0"/>
            </a:br>
            <a:r>
              <a:rPr lang="en-US" sz="1800" b="1" dirty="0"/>
              <a:t>New </a:t>
            </a:r>
            <a:r>
              <a:rPr lang="en-US" sz="1800" b="1" dirty="0">
                <a:solidFill>
                  <a:srgbClr val="FFC000"/>
                </a:solidFill>
                <a:latin typeface="Oracle Sans" panose="020B0503020204020204" pitchFamily="34" charset="0"/>
                <a:cs typeface="Oracle Sans" panose="020B0503020204020204" pitchFamily="34" charset="0"/>
              </a:rPr>
              <a:t>Workflow Dashboard</a:t>
            </a:r>
            <a:r>
              <a:rPr lang="en-US" sz="1800" b="1" dirty="0">
                <a:solidFill>
                  <a:srgbClr val="C74634"/>
                </a:solidFill>
                <a:latin typeface="Oracle Sans" panose="020B0503020204020204" pitchFamily="34" charset="0"/>
                <a:cs typeface="Oracle Sans" panose="020B0503020204020204" pitchFamily="34" charset="0"/>
              </a:rPr>
              <a:t> </a:t>
            </a:r>
            <a:r>
              <a:rPr lang="en-US" sz="1800" b="1" dirty="0"/>
              <a:t>Page</a:t>
            </a:r>
            <a:br>
              <a:rPr lang="en-US" sz="1800" b="1" dirty="0"/>
            </a:br>
            <a:br>
              <a:rPr lang="en-US" sz="1800" b="1" dirty="0"/>
            </a:br>
            <a:br>
              <a:rPr lang="en-US" sz="1800" b="1" dirty="0"/>
            </a:br>
            <a:r>
              <a:rPr lang="en-US" sz="1800" b="1" dirty="0"/>
              <a:t>Workflow </a:t>
            </a:r>
            <a:r>
              <a:rPr lang="en-US" sz="1800" b="1" dirty="0">
                <a:solidFill>
                  <a:srgbClr val="FFC000"/>
                </a:solidFill>
                <a:latin typeface="Oracle Sans" panose="020B0503020204020204" pitchFamily="34" charset="0"/>
                <a:cs typeface="Oracle Sans" panose="020B0503020204020204" pitchFamily="34" charset="0"/>
              </a:rPr>
              <a:t>Instance ID </a:t>
            </a:r>
            <a:r>
              <a:rPr lang="en-US" sz="1800" b="1" dirty="0"/>
              <a:t>Available for </a:t>
            </a:r>
            <a:r>
              <a:rPr lang="en-US" sz="1800" b="1" dirty="0">
                <a:solidFill>
                  <a:srgbClr val="FFC000"/>
                </a:solidFill>
                <a:latin typeface="Oracle Sans" panose="020B0503020204020204" pitchFamily="34" charset="0"/>
                <a:cs typeface="Oracle Sans" panose="020B0503020204020204" pitchFamily="34" charset="0"/>
              </a:rPr>
              <a:t>Debug Messages</a:t>
            </a:r>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9" name="Picture 8">
            <a:extLst>
              <a:ext uri="{FF2B5EF4-FFF2-40B4-BE49-F238E27FC236}">
                <a16:creationId xmlns:a16="http://schemas.microsoft.com/office/drawing/2014/main" id="{B0AE342E-261B-3D2B-A06B-A121D2DDE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03751" y="1239667"/>
            <a:ext cx="4402400" cy="4170695"/>
          </a:xfrm>
          <a:prstGeom prst="rect">
            <a:avLst/>
          </a:prstGeom>
          <a:effectLst>
            <a:outerShdw blurRad="50800" dist="38100" algn="l" rotWithShape="0">
              <a:prstClr val="black">
                <a:alpha val="40000"/>
              </a:prstClr>
            </a:outerShdw>
          </a:effectLst>
        </p:spPr>
      </p:pic>
      <p:pic>
        <p:nvPicPr>
          <p:cNvPr id="11" name="Picture 10">
            <a:extLst>
              <a:ext uri="{FF2B5EF4-FFF2-40B4-BE49-F238E27FC236}">
                <a16:creationId xmlns:a16="http://schemas.microsoft.com/office/drawing/2014/main" id="{4716086B-3611-3ECA-0A98-FFD0F3D0A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4297342"/>
            <a:ext cx="4419600" cy="18415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81398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Working Copy Enhancements</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6873138" y="756539"/>
            <a:ext cx="4871187"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800" b="1" dirty="0"/>
              <a:t>Visually indicate </a:t>
            </a:r>
            <a:r>
              <a:rPr lang="en-US" sz="1800" b="1" dirty="0">
                <a:solidFill>
                  <a:srgbClr val="FFC000"/>
                </a:solidFill>
                <a:latin typeface="Oracle Sans" panose="020B0503020204020204" pitchFamily="34" charset="0"/>
                <a:cs typeface="Oracle Sans" panose="020B0503020204020204" pitchFamily="34" charset="0"/>
              </a:rPr>
              <a:t>changed</a:t>
            </a:r>
            <a:r>
              <a:rPr lang="en-US" sz="1800" b="1" dirty="0"/>
              <a:t> and </a:t>
            </a:r>
            <a:r>
              <a:rPr lang="en-US" sz="1800" b="1" dirty="0">
                <a:solidFill>
                  <a:srgbClr val="FFC000"/>
                </a:solidFill>
                <a:latin typeface="Oracle Sans" panose="020B0503020204020204" pitchFamily="34" charset="0"/>
                <a:cs typeface="Oracle Sans" panose="020B0503020204020204" pitchFamily="34" charset="0"/>
              </a:rPr>
              <a:t>locked</a:t>
            </a:r>
            <a:r>
              <a:rPr lang="en-US" sz="1800" b="1" dirty="0"/>
              <a:t> pages by </a:t>
            </a:r>
            <a:r>
              <a:rPr lang="en-US" sz="1800" b="1" dirty="0">
                <a:solidFill>
                  <a:srgbClr val="FFC000"/>
                </a:solidFill>
                <a:latin typeface="Oracle Sans" panose="020B0503020204020204" pitchFamily="34" charset="0"/>
                <a:cs typeface="Oracle Sans" panose="020B0503020204020204" pitchFamily="34" charset="0"/>
              </a:rPr>
              <a:t>another working copy or main</a:t>
            </a:r>
            <a:br>
              <a:rPr lang="en-IN" sz="1800" b="1" dirty="0">
                <a:solidFill>
                  <a:srgbClr val="FFC000"/>
                </a:solidFill>
                <a:latin typeface="Oracle Sans" panose="020B0503020204020204" pitchFamily="34" charset="0"/>
                <a:cs typeface="Oracle Sans" panose="020B0503020204020204" pitchFamily="34" charset="0"/>
              </a:rPr>
            </a:br>
            <a:br>
              <a:rPr lang="en-IN" sz="1800" b="1" dirty="0">
                <a:solidFill>
                  <a:srgbClr val="C74634"/>
                </a:solidFill>
                <a:latin typeface="Oracle Sans" panose="020B0503020204020204" pitchFamily="34" charset="0"/>
                <a:cs typeface="Oracle Sans" panose="020B0503020204020204" pitchFamily="34" charset="0"/>
              </a:rPr>
            </a:br>
            <a:br>
              <a:rPr lang="en-US" sz="1800" b="1" dirty="0">
                <a:latin typeface="Oracle Sans" panose="020B0503020204020204" pitchFamily="34" charset="0"/>
                <a:cs typeface="Oracle Sans" panose="020B0503020204020204" pitchFamily="34" charset="0"/>
              </a:rPr>
            </a:br>
            <a:r>
              <a:rPr lang="en-US" sz="1800" b="1" dirty="0">
                <a:solidFill>
                  <a:srgbClr val="FFC000"/>
                </a:solidFill>
                <a:latin typeface="Oracle Sans" panose="020B0503020204020204" pitchFamily="34" charset="0"/>
                <a:cs typeface="Oracle Sans" panose="020B0503020204020204" pitchFamily="34" charset="0"/>
              </a:rPr>
              <a:t>Visual Indicator </a:t>
            </a:r>
            <a:r>
              <a:rPr lang="en-US" sz="1800" b="1" dirty="0"/>
              <a:t>when you are on the main application in page designer</a:t>
            </a:r>
          </a:p>
          <a:p>
            <a:pPr marL="0" lvl="2">
              <a:lnSpc>
                <a:spcPct val="100000"/>
              </a:lnSpc>
              <a:spcBef>
                <a:spcPts val="6000"/>
              </a:spcBef>
              <a:buClr>
                <a:schemeClr val="accent6"/>
              </a:buClr>
              <a:buSzPct val="150000"/>
            </a:pPr>
            <a:r>
              <a:rPr lang="en-US" sz="1800" b="1" dirty="0">
                <a:solidFill>
                  <a:srgbClr val="FFC000"/>
                </a:solidFill>
                <a:latin typeface="Oracle Sans" panose="020B0503020204020204" pitchFamily="34" charset="0"/>
                <a:cs typeface="Oracle Sans" panose="020B0503020204020204" pitchFamily="34" charset="0"/>
              </a:rPr>
              <a:t>Compare page with the main </a:t>
            </a:r>
            <a:r>
              <a:rPr lang="en-US" sz="1800" b="1" dirty="0"/>
              <a:t>utility</a:t>
            </a:r>
          </a:p>
          <a:p>
            <a:pPr marL="0" lvl="2">
              <a:lnSpc>
                <a:spcPct val="100000"/>
              </a:lnSpc>
              <a:spcBef>
                <a:spcPts val="6000"/>
              </a:spcBef>
              <a:buClr>
                <a:schemeClr val="accent6"/>
              </a:buClr>
              <a:buSzPct val="150000"/>
            </a:pPr>
            <a:r>
              <a:rPr lang="en-IN" sz="1800" dirty="0"/>
              <a:t>Report to see which working copies have </a:t>
            </a:r>
            <a:r>
              <a:rPr lang="en-IN" sz="1800" b="1" dirty="0">
                <a:solidFill>
                  <a:srgbClr val="FFC000"/>
                </a:solidFill>
                <a:latin typeface="Oracle Sans" panose="020B0503020204020204" pitchFamily="34" charset="0"/>
                <a:cs typeface="Oracle Sans" panose="020B0503020204020204" pitchFamily="34" charset="0"/>
              </a:rPr>
              <a:t>modified or locked a page </a:t>
            </a:r>
            <a:r>
              <a:rPr lang="en-IN" sz="1800" dirty="0"/>
              <a:t>and view the differences between copies.</a:t>
            </a:r>
            <a:br>
              <a:rPr lang="en-IN" sz="1800" dirty="0"/>
            </a:br>
            <a:br>
              <a:rPr lang="en-IN" sz="1800" dirty="0"/>
            </a:br>
            <a:br>
              <a:rPr lang="en-IN" sz="1800" dirty="0"/>
            </a:br>
            <a:r>
              <a:rPr lang="en-US" sz="1800" dirty="0"/>
              <a:t>YAML diff editor </a:t>
            </a:r>
            <a:r>
              <a:rPr lang="en-US" sz="1800" b="1" dirty="0">
                <a:solidFill>
                  <a:srgbClr val="FFC000"/>
                </a:solidFill>
                <a:latin typeface="Oracle Sans" panose="020B0503020204020204" pitchFamily="34" charset="0"/>
                <a:cs typeface="Oracle Sans" panose="020B0503020204020204" pitchFamily="34" charset="0"/>
              </a:rPr>
              <a:t>shows the last updated date </a:t>
            </a:r>
            <a:r>
              <a:rPr lang="en-US" sz="1800" dirty="0"/>
              <a:t>to help developers identify the latest version.</a:t>
            </a:r>
            <a:endParaRPr lang="en-US" sz="1800" b="1" dirty="0"/>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5" name="Picture 4">
            <a:extLst>
              <a:ext uri="{FF2B5EF4-FFF2-40B4-BE49-F238E27FC236}">
                <a16:creationId xmlns:a16="http://schemas.microsoft.com/office/drawing/2014/main" id="{103BD5D1-DFBB-21A7-2E64-A24B606F5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2732419"/>
            <a:ext cx="4987111" cy="3591635"/>
          </a:xfrm>
          <a:prstGeom prst="rect">
            <a:avLst/>
          </a:prstGeom>
          <a:effectLst>
            <a:outerShdw blurRad="50800" dist="38100" algn="l" rotWithShape="0">
              <a:prstClr val="black">
                <a:alpha val="40000"/>
              </a:prstClr>
            </a:outerShdw>
          </a:effectLst>
        </p:spPr>
      </p:pic>
      <p:pic>
        <p:nvPicPr>
          <p:cNvPr id="6" name="Picture 5">
            <a:extLst>
              <a:ext uri="{FF2B5EF4-FFF2-40B4-BE49-F238E27FC236}">
                <a16:creationId xmlns:a16="http://schemas.microsoft.com/office/drawing/2014/main" id="{83B5F300-0271-EF6B-56A5-39AD5A681349}"/>
              </a:ext>
            </a:extLst>
          </p:cNvPr>
          <p:cNvPicPr>
            <a:picLocks noChangeAspect="1"/>
          </p:cNvPicPr>
          <p:nvPr/>
        </p:nvPicPr>
        <p:blipFill>
          <a:blip r:embed="rId4"/>
          <a:stretch>
            <a:fillRect/>
          </a:stretch>
        </p:blipFill>
        <p:spPr>
          <a:xfrm>
            <a:off x="191344" y="1499622"/>
            <a:ext cx="6441320" cy="1054849"/>
          </a:xfrm>
          <a:prstGeom prst="rect">
            <a:avLst/>
          </a:prstGeom>
        </p:spPr>
      </p:pic>
    </p:spTree>
    <p:extLst>
      <p:ext uri="{BB962C8B-B14F-4D97-AF65-F5344CB8AC3E}">
        <p14:creationId xmlns:p14="http://schemas.microsoft.com/office/powerpoint/2010/main" val="374630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Pixel-Perfect Reports using OCI Document Generator Pre-Built Function</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7752184" y="1930665"/>
            <a:ext cx="4320480"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800" b="1" dirty="0"/>
              <a:t>Leverage the </a:t>
            </a:r>
            <a:r>
              <a:rPr lang="en-US" sz="1800" b="1" dirty="0">
                <a:solidFill>
                  <a:srgbClr val="FFC000"/>
                </a:solidFill>
                <a:latin typeface="Oracle Sans" panose="020B0503020204020204" pitchFamily="34" charset="0"/>
                <a:cs typeface="Oracle Sans" panose="020B0503020204020204" pitchFamily="34" charset="0"/>
              </a:rPr>
              <a:t>OCI Document Generation Pre-Built Function</a:t>
            </a:r>
            <a:r>
              <a:rPr lang="en-US" sz="1800" b="1" dirty="0"/>
              <a:t> to print pixel-perfect reports</a:t>
            </a:r>
            <a:endParaRPr lang="en-IN" sz="1800" dirty="0">
              <a:latin typeface="Oracle Sans"/>
              <a:cs typeface="Arial"/>
            </a:endParaRPr>
          </a:p>
          <a:p>
            <a:pPr marL="0" lvl="2">
              <a:lnSpc>
                <a:spcPct val="100000"/>
              </a:lnSpc>
              <a:spcBef>
                <a:spcPts val="6000"/>
              </a:spcBef>
              <a:buClr>
                <a:schemeClr val="accent6"/>
              </a:buClr>
              <a:buSzPct val="150000"/>
            </a:pPr>
            <a:r>
              <a:rPr lang="en-IN" sz="1800" b="1" dirty="0"/>
              <a:t>Generate PDF documents from a combination of </a:t>
            </a:r>
            <a:r>
              <a:rPr lang="en-IN" sz="1800" b="1" dirty="0">
                <a:solidFill>
                  <a:srgbClr val="FFC000"/>
                </a:solidFill>
                <a:latin typeface="Oracle Sans" panose="020B0503020204020204" pitchFamily="34" charset="0"/>
                <a:cs typeface="Oracle Sans" panose="020B0503020204020204" pitchFamily="34" charset="0"/>
              </a:rPr>
              <a:t>JSON data</a:t>
            </a:r>
            <a:r>
              <a:rPr lang="en-IN" sz="1800" b="1" dirty="0">
                <a:solidFill>
                  <a:srgbClr val="C74634"/>
                </a:solidFill>
                <a:latin typeface="Oracle Sans" panose="020B0503020204020204" pitchFamily="34" charset="0"/>
                <a:cs typeface="Oracle Sans" panose="020B0503020204020204" pitchFamily="34" charset="0"/>
              </a:rPr>
              <a:t> </a:t>
            </a:r>
            <a:r>
              <a:rPr lang="en-IN" sz="1800" b="1" dirty="0"/>
              <a:t>and </a:t>
            </a:r>
            <a:r>
              <a:rPr lang="en-IN" sz="1800" b="1" dirty="0">
                <a:solidFill>
                  <a:srgbClr val="FFC000"/>
                </a:solidFill>
                <a:latin typeface="Oracle Sans" panose="020B0503020204020204" pitchFamily="34" charset="0"/>
                <a:cs typeface="Oracle Sans" panose="020B0503020204020204" pitchFamily="34" charset="0"/>
              </a:rPr>
              <a:t>Microsoft Word templates.</a:t>
            </a:r>
          </a:p>
          <a:p>
            <a:pPr marL="0" lvl="2">
              <a:lnSpc>
                <a:spcPct val="100000"/>
              </a:lnSpc>
              <a:spcBef>
                <a:spcPts val="6000"/>
              </a:spcBef>
              <a:buClr>
                <a:schemeClr val="accent6"/>
              </a:buClr>
              <a:buSzPct val="150000"/>
            </a:pPr>
            <a:r>
              <a:rPr lang="en-IN" dirty="0"/>
              <a:t>New page process type - </a:t>
            </a:r>
            <a:r>
              <a:rPr lang="en-IN" sz="1800" b="1" dirty="0">
                <a:solidFill>
                  <a:srgbClr val="FFC000"/>
                </a:solidFill>
                <a:latin typeface="Oracle Sans" panose="020B0503020204020204" pitchFamily="34" charset="0"/>
                <a:cs typeface="Oracle Sans" panose="020B0503020204020204" pitchFamily="34" charset="0"/>
              </a:rPr>
              <a:t>Print Report. </a:t>
            </a:r>
          </a:p>
          <a:p>
            <a:pPr marL="0" lvl="2">
              <a:lnSpc>
                <a:spcPct val="100000"/>
              </a:lnSpc>
              <a:spcBef>
                <a:spcPts val="6000"/>
              </a:spcBef>
              <a:buClr>
                <a:schemeClr val="accent6"/>
              </a:buClr>
              <a:buSzPct val="150000"/>
            </a:pPr>
            <a:endParaRPr lang="en-US" sz="1800" b="1" dirty="0">
              <a:solidFill>
                <a:srgbClr val="C74634"/>
              </a:solidFill>
              <a:latin typeface="Oracle Sans" panose="020B0503020204020204" pitchFamily="34" charset="0"/>
              <a:cs typeface="Oracle Sans" panose="020B0503020204020204" pitchFamily="34" charset="0"/>
            </a:endParaRPr>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15" name="Picture 14">
            <a:extLst>
              <a:ext uri="{FF2B5EF4-FFF2-40B4-BE49-F238E27FC236}">
                <a16:creationId xmlns:a16="http://schemas.microsoft.com/office/drawing/2014/main" id="{3BD5C20E-26B0-2D04-7BFD-2D40B957E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1655609"/>
            <a:ext cx="7488832" cy="3926436"/>
          </a:xfrm>
          <a:prstGeom prst="rect">
            <a:avLst/>
          </a:prstGeom>
        </p:spPr>
      </p:pic>
    </p:spTree>
    <p:extLst>
      <p:ext uri="{BB962C8B-B14F-4D97-AF65-F5344CB8AC3E}">
        <p14:creationId xmlns:p14="http://schemas.microsoft.com/office/powerpoint/2010/main" val="236940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Template Components Enhancements</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6873138" y="1598472"/>
            <a:ext cx="4871187"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800" b="1" dirty="0">
                <a:solidFill>
                  <a:srgbClr val="FFC000"/>
                </a:solidFill>
                <a:latin typeface="Oracle Sans" panose="020B0503020204020204" pitchFamily="34" charset="0"/>
                <a:cs typeface="Oracle Sans" panose="020B0503020204020204" pitchFamily="34" charset="0"/>
              </a:rPr>
              <a:t>Declarative Selection Support</a:t>
            </a:r>
            <a:r>
              <a:rPr lang="en-US" sz="1800" b="1" dirty="0">
                <a:solidFill>
                  <a:srgbClr val="C74634"/>
                </a:solidFill>
                <a:latin typeface="Oracle Sans" panose="020B0503020204020204" pitchFamily="34" charset="0"/>
                <a:cs typeface="Oracle Sans" panose="020B0503020204020204" pitchFamily="34" charset="0"/>
              </a:rPr>
              <a:t> </a:t>
            </a:r>
            <a:r>
              <a:rPr lang="en-US" sz="1800" b="1" dirty="0"/>
              <a:t>for Template Component Reports</a:t>
            </a:r>
            <a:endParaRPr lang="en-IN" sz="1800" dirty="0">
              <a:latin typeface="Oracle Sans"/>
              <a:cs typeface="Arial"/>
            </a:endParaRPr>
          </a:p>
          <a:p>
            <a:pPr marL="0" lvl="2">
              <a:lnSpc>
                <a:spcPct val="100000"/>
              </a:lnSpc>
              <a:spcBef>
                <a:spcPts val="6000"/>
              </a:spcBef>
              <a:buClr>
                <a:schemeClr val="accent6"/>
              </a:buClr>
              <a:buSzPct val="150000"/>
            </a:pPr>
            <a:r>
              <a:rPr lang="en-US" sz="1800" b="1" dirty="0"/>
              <a:t>Template Components </a:t>
            </a:r>
            <a:r>
              <a:rPr lang="en-US" sz="1800" b="1" dirty="0">
                <a:solidFill>
                  <a:srgbClr val="FFC000"/>
                </a:solidFill>
                <a:latin typeface="Oracle Sans" panose="020B0503020204020204" pitchFamily="34" charset="0"/>
                <a:cs typeface="Oracle Sans" panose="020B0503020204020204" pitchFamily="34" charset="0"/>
              </a:rPr>
              <a:t>without Data Source - Static Values</a:t>
            </a:r>
          </a:p>
          <a:p>
            <a:pPr marL="0" lvl="2">
              <a:lnSpc>
                <a:spcPct val="100000"/>
              </a:lnSpc>
              <a:spcBef>
                <a:spcPts val="6000"/>
              </a:spcBef>
              <a:buClr>
                <a:schemeClr val="accent6"/>
              </a:buClr>
              <a:buSzPct val="150000"/>
            </a:pPr>
            <a:r>
              <a:rPr lang="en-US" sz="1800" b="1" dirty="0">
                <a:solidFill>
                  <a:srgbClr val="FFC000"/>
                </a:solidFill>
                <a:latin typeface="Oracle Sans" panose="020B0503020204020204" pitchFamily="34" charset="0"/>
                <a:cs typeface="Oracle Sans" panose="020B0503020204020204" pitchFamily="34" charset="0"/>
              </a:rPr>
              <a:t>Slots</a:t>
            </a:r>
            <a:r>
              <a:rPr lang="en-US" sz="1800" b="1" dirty="0"/>
              <a:t> for Template Components</a:t>
            </a:r>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12" name="Picture 11">
            <a:extLst>
              <a:ext uri="{FF2B5EF4-FFF2-40B4-BE49-F238E27FC236}">
                <a16:creationId xmlns:a16="http://schemas.microsoft.com/office/drawing/2014/main" id="{7C98863A-9F5C-5D4C-A111-DFBC2F5CA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4" y="1629342"/>
            <a:ext cx="5817703" cy="3079395"/>
          </a:xfrm>
          <a:prstGeom prst="rect">
            <a:avLst/>
          </a:prstGeom>
          <a:effectLst>
            <a:outerShdw blurRad="50800" dist="38100" algn="l" rotWithShape="0">
              <a:prstClr val="black">
                <a:alpha val="40000"/>
              </a:prstClr>
            </a:outerShdw>
          </a:effectLst>
        </p:spPr>
      </p:pic>
      <p:pic>
        <p:nvPicPr>
          <p:cNvPr id="13" name="Picture 12">
            <a:extLst>
              <a:ext uri="{FF2B5EF4-FFF2-40B4-BE49-F238E27FC236}">
                <a16:creationId xmlns:a16="http://schemas.microsoft.com/office/drawing/2014/main" id="{A45A1945-71FD-7234-31F7-6A879E83F8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07568" y="4184555"/>
            <a:ext cx="4419600" cy="16637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92831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New and Updated Components</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19</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dirty="0"/>
              <a:t>Copyright © 2024, Oracle and/or its affiliates</a:t>
            </a:r>
          </a:p>
        </p:txBody>
      </p:sp>
      <p:sp>
        <p:nvSpPr>
          <p:cNvPr id="2" name="Date Placeholder 1">
            <a:extLst>
              <a:ext uri="{FF2B5EF4-FFF2-40B4-BE49-F238E27FC236}">
                <a16:creationId xmlns:a16="http://schemas.microsoft.com/office/drawing/2014/main" id="{949DCD6E-2EA9-494B-A1EA-C357E465D147}"/>
              </a:ext>
            </a:extLst>
          </p:cNvPr>
          <p:cNvSpPr>
            <a:spLocks noGrp="1"/>
          </p:cNvSpPr>
          <p:nvPr>
            <p:ph type="dt" sz="half" idx="16"/>
          </p:nvPr>
        </p:nvSpPr>
        <p:spPr>
          <a:xfrm>
            <a:off x="6873138" y="6425604"/>
            <a:ext cx="2743200" cy="363500"/>
          </a:xfrm>
        </p:spPr>
        <p:txBody>
          <a:bodyPr/>
          <a:lstStyle/>
          <a:p>
            <a:r>
              <a:rPr lang="en-US" dirty="0"/>
              <a:t>Learn more at </a:t>
            </a:r>
            <a:r>
              <a:rPr lang="en-US" dirty="0" err="1"/>
              <a:t>apex.oracle.com</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49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4294967295"/>
          </p:nvPr>
        </p:nvSpPr>
        <p:spPr>
          <a:xfrm>
            <a:off x="1127759" y="6423978"/>
            <a:ext cx="5745379" cy="365125"/>
          </a:xfrm>
        </p:spPr>
        <p:txBody>
          <a:bodyPr/>
          <a:lstStyle/>
          <a:p>
            <a:r>
              <a:rPr lang="en-US" dirty="0"/>
              <a:t>Copyright © 2024, Oracle and/or its affiliates</a:t>
            </a:r>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a:t>
            </a:fld>
            <a:endParaRPr lang="en-US" dirty="0"/>
          </a:p>
        </p:txBody>
      </p:sp>
      <p:pic>
        <p:nvPicPr>
          <p:cNvPr id="17" name="Picture 16">
            <a:extLst>
              <a:ext uri="{FF2B5EF4-FFF2-40B4-BE49-F238E27FC236}">
                <a16:creationId xmlns:a16="http://schemas.microsoft.com/office/drawing/2014/main" id="{F5AD179D-F337-DEAE-BB9C-08F7F8CF1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51033"/>
            <a:ext cx="10667999" cy="5544205"/>
          </a:xfrm>
          <a:prstGeom prst="rect">
            <a:avLst/>
          </a:prstGeom>
        </p:spPr>
      </p:pic>
      <p:sp>
        <p:nvSpPr>
          <p:cNvPr id="3" name="Date Placeholder 1">
            <a:extLst>
              <a:ext uri="{FF2B5EF4-FFF2-40B4-BE49-F238E27FC236}">
                <a16:creationId xmlns:a16="http://schemas.microsoft.com/office/drawing/2014/main" id="{CC5703F0-120C-F69A-512B-42D880569C31}"/>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Tree>
    <p:extLst>
      <p:ext uri="{BB962C8B-B14F-4D97-AF65-F5344CB8AC3E}">
        <p14:creationId xmlns:p14="http://schemas.microsoft.com/office/powerpoint/2010/main" val="537217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New Select One and Select-Many Item Types</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6873138" y="1618429"/>
            <a:ext cx="5214492"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800" b="1" dirty="0"/>
              <a:t>An </a:t>
            </a:r>
            <a:r>
              <a:rPr lang="en-IN" sz="1800" b="1" dirty="0">
                <a:solidFill>
                  <a:srgbClr val="FFC000"/>
                </a:solidFill>
                <a:latin typeface="Oracle Sans" panose="020B0503020204020204" pitchFamily="34" charset="0"/>
                <a:cs typeface="Oracle Sans" panose="020B0503020204020204" pitchFamily="34" charset="0"/>
              </a:rPr>
              <a:t>LOV based item</a:t>
            </a:r>
            <a:r>
              <a:rPr lang="en-IN" sz="1800" b="1" dirty="0"/>
              <a:t>, that allows only entries included on the data set, like a select list.</a:t>
            </a:r>
          </a:p>
          <a:p>
            <a:r>
              <a:rPr lang="en-IN" sz="1800" b="1" dirty="0"/>
              <a:t>Support includes:</a:t>
            </a:r>
          </a:p>
          <a:p>
            <a:pPr marL="742950" lvl="1" indent="-285750">
              <a:buFont typeface="Arial" panose="020B0604020202020204" pitchFamily="34" charset="0"/>
              <a:buChar char="•"/>
            </a:pPr>
            <a:r>
              <a:rPr lang="en-IN" sz="1800" b="1" dirty="0"/>
              <a:t>Custom HTML for the choices with Template Directives</a:t>
            </a:r>
          </a:p>
          <a:p>
            <a:pPr marL="742950" lvl="1" indent="-285750">
              <a:buFont typeface="Arial" panose="020B0604020202020204" pitchFamily="34" charset="0"/>
              <a:buChar char="•"/>
            </a:pPr>
            <a:r>
              <a:rPr lang="en-IN" sz="1800" b="1" dirty="0"/>
              <a:t>Icons</a:t>
            </a:r>
          </a:p>
          <a:p>
            <a:pPr marL="742950" lvl="1" indent="-285750">
              <a:buFont typeface="Arial" panose="020B0604020202020204" pitchFamily="34" charset="0"/>
              <a:buChar char="•"/>
            </a:pPr>
            <a:r>
              <a:rPr lang="en-IN" sz="1800" b="1" dirty="0"/>
              <a:t>Groups</a:t>
            </a:r>
          </a:p>
          <a:p>
            <a:pPr marL="742950" lvl="1" indent="-285750">
              <a:buFont typeface="Arial" panose="020B0604020202020204" pitchFamily="34" charset="0"/>
              <a:buChar char="•"/>
            </a:pPr>
            <a:r>
              <a:rPr lang="en-IN" sz="1800" b="1" dirty="0"/>
              <a:t>JSON Session State</a:t>
            </a:r>
          </a:p>
          <a:p>
            <a:pPr marL="742950" lvl="1" indent="-285750">
              <a:buFont typeface="Arial" panose="020B0604020202020204" pitchFamily="34" charset="0"/>
              <a:buChar char="•"/>
            </a:pPr>
            <a:r>
              <a:rPr lang="en-IN" sz="1800" b="1" dirty="0"/>
              <a:t>Multi-column search, and displaying</a:t>
            </a:r>
          </a:p>
          <a:p>
            <a:pPr marL="742950" lvl="1" indent="-285750">
              <a:buFont typeface="Arial" panose="020B0604020202020204" pitchFamily="34" charset="0"/>
              <a:buChar char="•"/>
            </a:pPr>
            <a:r>
              <a:rPr lang="en-IN" sz="1800" b="1" dirty="0"/>
              <a:t>Multi-select, user can select more than one option, and the dropdown remains open.</a:t>
            </a:r>
          </a:p>
          <a:p>
            <a:pPr marL="742950" lvl="1" indent="-285750">
              <a:buFont typeface="Arial" panose="020B0604020202020204" pitchFamily="34" charset="0"/>
              <a:buChar char="•"/>
            </a:pPr>
            <a:r>
              <a:rPr lang="en-IN" sz="1800" b="1" dirty="0"/>
              <a:t>Show chips as delimited list, when the focus is not on the Select Many item</a:t>
            </a:r>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5" name="Picture 4">
            <a:extLst>
              <a:ext uri="{FF2B5EF4-FFF2-40B4-BE49-F238E27FC236}">
                <a16:creationId xmlns:a16="http://schemas.microsoft.com/office/drawing/2014/main" id="{058019E9-5DD2-AE98-D1B6-CAC926AA9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10" y="1820618"/>
            <a:ext cx="6425446" cy="306962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91452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Date Picker Support in Faceted Search and Smart Filters</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6888346" y="2504902"/>
            <a:ext cx="5214492"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800" b="1" dirty="0">
                <a:solidFill>
                  <a:srgbClr val="FFC000"/>
                </a:solidFill>
                <a:latin typeface="Oracle Sans" panose="020B0503020204020204" pitchFamily="34" charset="0"/>
                <a:cs typeface="Oracle Sans" panose="020B0503020204020204" pitchFamily="34" charset="0"/>
              </a:rPr>
              <a:t>Date Picker support </a:t>
            </a:r>
            <a:r>
              <a:rPr lang="en-IN" sz="1800" b="1" dirty="0"/>
              <a:t>for Input Facets and Manual Range Inputs on Faceted Search and Smart Filters Regions.</a:t>
            </a:r>
          </a:p>
          <a:p>
            <a:pPr marL="0" lvl="2">
              <a:lnSpc>
                <a:spcPct val="100000"/>
              </a:lnSpc>
              <a:spcBef>
                <a:spcPts val="6000"/>
              </a:spcBef>
              <a:buClr>
                <a:schemeClr val="accent6"/>
              </a:buClr>
              <a:buSzPct val="150000"/>
            </a:pPr>
            <a:r>
              <a:rPr lang="en-IN" sz="1800" b="1" dirty="0"/>
              <a:t>You can set/use your own </a:t>
            </a:r>
            <a:r>
              <a:rPr lang="en-IN" sz="1800" b="1" dirty="0">
                <a:solidFill>
                  <a:srgbClr val="FFC000"/>
                </a:solidFill>
                <a:latin typeface="Oracle Sans" panose="020B0503020204020204" pitchFamily="34" charset="0"/>
                <a:cs typeface="Oracle Sans" panose="020B0503020204020204" pitchFamily="34" charset="0"/>
              </a:rPr>
              <a:t>format mask </a:t>
            </a:r>
            <a:r>
              <a:rPr lang="en-IN" sz="1800" b="1" dirty="0"/>
              <a:t>for date representation.</a:t>
            </a:r>
          </a:p>
          <a:p>
            <a:pPr marL="0" lvl="2">
              <a:lnSpc>
                <a:spcPct val="100000"/>
              </a:lnSpc>
              <a:spcBef>
                <a:spcPts val="6000"/>
              </a:spcBef>
              <a:buClr>
                <a:schemeClr val="accent6"/>
              </a:buClr>
              <a:buSzPct val="150000"/>
            </a:pPr>
            <a:endParaRPr lang="en-IN" sz="1800" b="1" dirty="0"/>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10" name="Picture 9">
            <a:extLst>
              <a:ext uri="{FF2B5EF4-FFF2-40B4-BE49-F238E27FC236}">
                <a16:creationId xmlns:a16="http://schemas.microsoft.com/office/drawing/2014/main" id="{3B7984B7-7C29-BB9C-568E-163D291F2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41" y="1485929"/>
            <a:ext cx="4016619" cy="4170695"/>
          </a:xfrm>
          <a:prstGeom prst="rect">
            <a:avLst/>
          </a:prstGeom>
        </p:spPr>
      </p:pic>
      <p:pic>
        <p:nvPicPr>
          <p:cNvPr id="5" name="Picture 4">
            <a:extLst>
              <a:ext uri="{FF2B5EF4-FFF2-40B4-BE49-F238E27FC236}">
                <a16:creationId xmlns:a16="http://schemas.microsoft.com/office/drawing/2014/main" id="{471E0C27-2424-F83A-E300-3CAF28873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935" y="1856386"/>
            <a:ext cx="2835036" cy="4597847"/>
          </a:xfrm>
          <a:prstGeom prst="rect">
            <a:avLst/>
          </a:prstGeom>
        </p:spPr>
      </p:pic>
    </p:spTree>
    <p:extLst>
      <p:ext uri="{BB962C8B-B14F-4D97-AF65-F5344CB8AC3E}">
        <p14:creationId xmlns:p14="http://schemas.microsoft.com/office/powerpoint/2010/main" val="29898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Declarative BLOB/CLOB File Download Support</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0"/>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6875896" y="1768852"/>
            <a:ext cx="5214492"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1800" b="1" dirty="0"/>
              <a:t>New “Download” </a:t>
            </a:r>
            <a:r>
              <a:rPr lang="en-IN" sz="1800" b="1" dirty="0">
                <a:solidFill>
                  <a:srgbClr val="FFC000"/>
                </a:solidFill>
                <a:latin typeface="Oracle Sans" panose="020B0503020204020204" pitchFamily="34" charset="0"/>
                <a:cs typeface="Oracle Sans" panose="020B0503020204020204" pitchFamily="34" charset="0"/>
              </a:rPr>
              <a:t>Dynamic Action</a:t>
            </a:r>
          </a:p>
          <a:p>
            <a:endParaRPr lang="en-IN" sz="1800" b="1" dirty="0"/>
          </a:p>
          <a:p>
            <a:r>
              <a:rPr lang="en-IN" sz="1800" b="1" dirty="0"/>
              <a:t>New “Download” </a:t>
            </a:r>
            <a:r>
              <a:rPr lang="en-IN" sz="1800" b="1" dirty="0">
                <a:solidFill>
                  <a:srgbClr val="FFC000"/>
                </a:solidFill>
                <a:latin typeface="Oracle Sans" panose="020B0503020204020204" pitchFamily="34" charset="0"/>
                <a:cs typeface="Oracle Sans" panose="020B0503020204020204" pitchFamily="34" charset="0"/>
              </a:rPr>
              <a:t>Process Type</a:t>
            </a:r>
          </a:p>
          <a:p>
            <a:endParaRPr lang="en-IN" sz="1800" b="1" dirty="0"/>
          </a:p>
          <a:p>
            <a:r>
              <a:rPr lang="en-IN" sz="1800" b="1" dirty="0"/>
              <a:t>Download </a:t>
            </a:r>
            <a:r>
              <a:rPr lang="en-IN" sz="1800" b="1" dirty="0">
                <a:solidFill>
                  <a:srgbClr val="FFC000"/>
                </a:solidFill>
                <a:latin typeface="Oracle Sans" panose="020B0503020204020204" pitchFamily="34" charset="0"/>
                <a:cs typeface="Oracle Sans" panose="020B0503020204020204" pitchFamily="34" charset="0"/>
              </a:rPr>
              <a:t>multiple files as a zip archive</a:t>
            </a:r>
          </a:p>
          <a:p>
            <a:endParaRPr lang="en-IN" sz="1800" b="1" dirty="0"/>
          </a:p>
          <a:p>
            <a:r>
              <a:rPr lang="en-IN" sz="1800" b="1" dirty="0"/>
              <a:t>Support </a:t>
            </a:r>
            <a:r>
              <a:rPr lang="en-IN" sz="1800" b="1" dirty="0">
                <a:solidFill>
                  <a:srgbClr val="FFC000"/>
                </a:solidFill>
                <a:latin typeface="Oracle Sans" panose="020B0503020204020204" pitchFamily="34" charset="0"/>
                <a:cs typeface="Oracle Sans" panose="020B0503020204020204" pitchFamily="34" charset="0"/>
              </a:rPr>
              <a:t>CLOB/VARCHAR2 data types </a:t>
            </a:r>
            <a:r>
              <a:rPr lang="en-IN" sz="1800" b="1" dirty="0"/>
              <a:t>as file content</a:t>
            </a:r>
          </a:p>
          <a:p>
            <a:endParaRPr lang="en-IN" sz="1800" b="1" dirty="0"/>
          </a:p>
          <a:p>
            <a:r>
              <a:rPr lang="en-IN" sz="1800" b="1" dirty="0"/>
              <a:t>Show file as </a:t>
            </a:r>
            <a:r>
              <a:rPr lang="en-IN" sz="1800" b="1" dirty="0">
                <a:solidFill>
                  <a:srgbClr val="FFC000"/>
                </a:solidFill>
                <a:latin typeface="Oracle Sans" panose="020B0503020204020204" pitchFamily="34" charset="0"/>
                <a:cs typeface="Oracle Sans" panose="020B0503020204020204" pitchFamily="34" charset="0"/>
              </a:rPr>
              <a:t>attachment</a:t>
            </a:r>
            <a:r>
              <a:rPr lang="en-IN" sz="1800" b="1" dirty="0"/>
              <a:t> (download) or </a:t>
            </a:r>
            <a:r>
              <a:rPr lang="en-IN" sz="1800" b="1" dirty="0">
                <a:solidFill>
                  <a:srgbClr val="FFC000"/>
                </a:solidFill>
                <a:latin typeface="Oracle Sans" panose="020B0503020204020204" pitchFamily="34" charset="0"/>
                <a:cs typeface="Oracle Sans" panose="020B0503020204020204" pitchFamily="34" charset="0"/>
              </a:rPr>
              <a:t>inline</a:t>
            </a:r>
            <a:r>
              <a:rPr lang="en-IN" sz="1800" b="1" dirty="0">
                <a:solidFill>
                  <a:srgbClr val="FFC000"/>
                </a:solidFill>
              </a:rPr>
              <a:t> </a:t>
            </a:r>
            <a:r>
              <a:rPr lang="en-IN" sz="1800" b="1" dirty="0"/>
              <a:t>(inside browser)</a:t>
            </a:r>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6" name="Picture 5">
            <a:extLst>
              <a:ext uri="{FF2B5EF4-FFF2-40B4-BE49-F238E27FC236}">
                <a16:creationId xmlns:a16="http://schemas.microsoft.com/office/drawing/2014/main" id="{0A4A6218-073B-6687-F0B8-E1FEF7B42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65" y="1625842"/>
            <a:ext cx="3039842" cy="4456717"/>
          </a:xfrm>
          <a:prstGeom prst="rect">
            <a:avLst/>
          </a:prstGeom>
          <a:effectLst>
            <a:outerShdw blurRad="50800" dist="38100" algn="l" rotWithShape="0">
              <a:prstClr val="black">
                <a:alpha val="40000"/>
              </a:prstClr>
            </a:outerShdw>
          </a:effectLst>
        </p:spPr>
      </p:pic>
      <p:pic>
        <p:nvPicPr>
          <p:cNvPr id="9" name="Picture 8">
            <a:extLst>
              <a:ext uri="{FF2B5EF4-FFF2-40B4-BE49-F238E27FC236}">
                <a16:creationId xmlns:a16="http://schemas.microsoft.com/office/drawing/2014/main" id="{C5CA9A0F-6EF2-CAC5-838E-FEE082BA3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973" y="1625842"/>
            <a:ext cx="2743200" cy="445671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17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1384" y="410058"/>
            <a:ext cx="10671048" cy="714686"/>
          </a:xfrm>
        </p:spPr>
        <p:txBody>
          <a:bodyPr/>
          <a:lstStyle/>
          <a:p>
            <a:r>
              <a:rPr lang="en-IN" dirty="0"/>
              <a:t>Server Side Geocoding</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a:t>Copyright © 2024, Oracle and/or its affiliates</a:t>
            </a:r>
            <a:endParaRPr lang="en-US" dirty="0"/>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51257" y="1277771"/>
            <a:ext cx="10671175" cy="1359141"/>
          </a:xfrm>
        </p:spPr>
        <p:txBody>
          <a:bodyPr/>
          <a:lstStyle/>
          <a:p>
            <a:r>
              <a:rPr lang="en-IN" dirty="0">
                <a:latin typeface="Oracle Sans Light" panose="020B0403020204020204" pitchFamily="34" charset="0"/>
                <a:cs typeface="Oracle Sans Light" panose="020B0403020204020204" pitchFamily="34" charset="0"/>
              </a:rPr>
              <a:t>A </a:t>
            </a:r>
            <a:r>
              <a:rPr lang="en-IN" b="1" dirty="0">
                <a:solidFill>
                  <a:srgbClr val="FFC000"/>
                </a:solidFill>
                <a:latin typeface="Oracle Sans" panose="020B0503020204020204" pitchFamily="34" charset="0"/>
                <a:cs typeface="Oracle Sans" panose="020B0503020204020204" pitchFamily="34" charset="0"/>
              </a:rPr>
              <a:t>new process type, Server Side Geocoding</a:t>
            </a:r>
            <a:r>
              <a:rPr lang="en-IN" dirty="0">
                <a:latin typeface="Oracle Sans Light" panose="020B0403020204020204" pitchFamily="34" charset="0"/>
                <a:cs typeface="Oracle Sans Light" panose="020B0403020204020204" pitchFamily="34" charset="0"/>
              </a:rPr>
              <a:t>, is available on </a:t>
            </a:r>
            <a:r>
              <a:rPr lang="en-IN" b="1" dirty="0">
                <a:solidFill>
                  <a:srgbClr val="FFC000"/>
                </a:solidFill>
                <a:latin typeface="Oracle Sans" panose="020B0503020204020204" pitchFamily="34" charset="0"/>
                <a:cs typeface="Oracle Sans" panose="020B0503020204020204" pitchFamily="34" charset="0"/>
              </a:rPr>
              <a:t>Oracle APEX Autonomous Database instances. </a:t>
            </a:r>
          </a:p>
          <a:p>
            <a:endParaRPr lang="en-IN" dirty="0">
              <a:latin typeface="Oracle Sans Light" panose="020B0403020204020204" pitchFamily="34" charset="0"/>
              <a:cs typeface="Oracle Sans Light" panose="020B0403020204020204" pitchFamily="34" charset="0"/>
            </a:endParaRPr>
          </a:p>
          <a:p>
            <a:r>
              <a:rPr lang="en-IN" dirty="0">
                <a:latin typeface="Oracle Sans Light" panose="020B0403020204020204" pitchFamily="34" charset="0"/>
                <a:cs typeface="Oracle Sans Light" panose="020B0403020204020204" pitchFamily="34" charset="0"/>
              </a:rPr>
              <a:t>This allows users to turn a </a:t>
            </a:r>
            <a:r>
              <a:rPr lang="en-IN" b="1" dirty="0">
                <a:solidFill>
                  <a:srgbClr val="FFC000"/>
                </a:solidFill>
                <a:latin typeface="Oracle Sans" panose="020B0503020204020204" pitchFamily="34" charset="0"/>
                <a:cs typeface="Oracle Sans" panose="020B0503020204020204" pitchFamily="34" charset="0"/>
              </a:rPr>
              <a:t>postal address to a coordinate on the server </a:t>
            </a:r>
            <a:r>
              <a:rPr lang="en-IN" dirty="0">
                <a:latin typeface="Oracle Sans Light" panose="020B0403020204020204" pitchFamily="34" charset="0"/>
                <a:cs typeface="Oracle Sans Light" panose="020B0403020204020204" pitchFamily="34" charset="0"/>
              </a:rPr>
              <a:t>independently from the UI. </a:t>
            </a:r>
          </a:p>
          <a:p>
            <a:endParaRPr lang="en-IN" dirty="0">
              <a:latin typeface="Oracle Sans Light" panose="020B0403020204020204" pitchFamily="34" charset="0"/>
              <a:cs typeface="Oracle Sans Light" panose="020B0403020204020204" pitchFamily="34" charset="0"/>
            </a:endParaRPr>
          </a:p>
          <a:p>
            <a:r>
              <a:rPr lang="en-IN" dirty="0">
                <a:latin typeface="Oracle Sans Light" panose="020B0403020204020204" pitchFamily="34" charset="0"/>
                <a:cs typeface="Oracle Sans Light" panose="020B0403020204020204" pitchFamily="34" charset="0"/>
              </a:rPr>
              <a:t>Server Side Geocoding is supported for Page Processes, Automation Actions, Task Definition Actions, and Workflow Activities</a:t>
            </a:r>
            <a:endParaRPr lang="en-US" dirty="0">
              <a:latin typeface="Oracle Sans Light" panose="020B0403020204020204" pitchFamily="34" charset="0"/>
              <a:cs typeface="Oracle Sans Light" panose="020B0403020204020204" pitchFamily="34" charset="0"/>
            </a:endParaRPr>
          </a:p>
        </p:txBody>
      </p:sp>
      <p:sp>
        <p:nvSpPr>
          <p:cNvPr id="2" name="Date Placeholder 1">
            <a:extLst>
              <a:ext uri="{FF2B5EF4-FFF2-40B4-BE49-F238E27FC236}">
                <a16:creationId xmlns:a16="http://schemas.microsoft.com/office/drawing/2014/main" id="{4FCC4B3A-149E-4CEE-3403-C5468655B904}"/>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Tree>
    <p:extLst>
      <p:ext uri="{BB962C8B-B14F-4D97-AF65-F5344CB8AC3E}">
        <p14:creationId xmlns:p14="http://schemas.microsoft.com/office/powerpoint/2010/main" val="87382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1384" y="410058"/>
            <a:ext cx="10671048" cy="714686"/>
          </a:xfrm>
        </p:spPr>
        <p:txBody>
          <a:bodyPr/>
          <a:lstStyle/>
          <a:p>
            <a:r>
              <a:rPr lang="en-IN" dirty="0"/>
              <a:t>Multi-Domain Support for SAML Authentication</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a:t>Copyright © 2024, Oracle and/or its affiliates</a:t>
            </a:r>
            <a:endParaRPr lang="en-US" dirty="0"/>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51257" y="1277771"/>
            <a:ext cx="10671175" cy="1359141"/>
          </a:xfrm>
        </p:spPr>
        <p:txBody>
          <a:bodyPr/>
          <a:lstStyle/>
          <a:p>
            <a:r>
              <a:rPr lang="en-IN" dirty="0">
                <a:latin typeface="Oracle Sans Light" panose="020B0403020204020204" pitchFamily="34" charset="0"/>
                <a:cs typeface="Oracle Sans Light" panose="020B0403020204020204" pitchFamily="34" charset="0"/>
              </a:rPr>
              <a:t>APEX now supports the "</a:t>
            </a:r>
            <a:r>
              <a:rPr lang="en-IN" b="1" dirty="0">
                <a:solidFill>
                  <a:srgbClr val="FFC000"/>
                </a:solidFill>
                <a:latin typeface="Oracle Sans" panose="020B0503020204020204" pitchFamily="34" charset="0"/>
                <a:cs typeface="Oracle Sans" panose="020B0503020204020204" pitchFamily="34" charset="0"/>
              </a:rPr>
              <a:t>AssertionConsumerServiceIndex</a:t>
            </a:r>
            <a:r>
              <a:rPr lang="en-IN" dirty="0">
                <a:latin typeface="Oracle Sans Light" panose="020B0403020204020204" pitchFamily="34" charset="0"/>
                <a:cs typeface="Oracle Sans Light" panose="020B0403020204020204" pitchFamily="34" charset="0"/>
              </a:rPr>
              <a:t>" attribute in SAML authentications.  </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dirty="0">
                <a:latin typeface="Oracle Sans Light" panose="020B0403020204020204" pitchFamily="34" charset="0"/>
                <a:cs typeface="Oracle Sans Light" panose="020B0403020204020204" pitchFamily="34" charset="0"/>
              </a:rPr>
              <a:t>Administrators can configure </a:t>
            </a:r>
            <a:r>
              <a:rPr lang="en-IN" b="1" dirty="0">
                <a:solidFill>
                  <a:srgbClr val="FFC000"/>
                </a:solidFill>
                <a:latin typeface="Oracle Sans" panose="020B0503020204020204" pitchFamily="34" charset="0"/>
                <a:cs typeface="Oracle Sans" panose="020B0503020204020204" pitchFamily="34" charset="0"/>
              </a:rPr>
              <a:t>SAML callbacks for multiple domains</a:t>
            </a:r>
            <a:r>
              <a:rPr lang="en-IN" dirty="0">
                <a:latin typeface="Oracle Sans Light" panose="020B0403020204020204" pitchFamily="34" charset="0"/>
                <a:cs typeface="Oracle Sans Light" panose="020B0403020204020204" pitchFamily="34" charset="0"/>
              </a:rPr>
              <a:t>. </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dirty="0">
                <a:latin typeface="Oracle Sans Light" panose="020B0403020204020204" pitchFamily="34" charset="0"/>
                <a:cs typeface="Oracle Sans Light" panose="020B0403020204020204" pitchFamily="34" charset="0"/>
              </a:rPr>
              <a:t>See Supported Callback URLs in the Instance Administration settings under Security, SAML Authentication, or </a:t>
            </a:r>
            <a:r>
              <a:rPr lang="en-IN" dirty="0">
                <a:latin typeface="Oracle Sans Light" panose="020B0403020204020204" pitchFamily="34" charset="0"/>
                <a:cs typeface="Oracle Sans Light" panose="020B0403020204020204" pitchFamily="34" charset="0"/>
                <a:hlinkClick r:id="rId3">
                  <a:extLst>
                    <a:ext uri="{A12FA001-AC4F-418D-AE19-62706E023703}">
                      <ahyp:hlinkClr xmlns:ahyp="http://schemas.microsoft.com/office/drawing/2018/hyperlinkcolor" val="tx"/>
                    </a:ext>
                  </a:extLst>
                </a:hlinkClick>
              </a:rPr>
              <a:t>Configuring SAML Sign-In</a:t>
            </a:r>
            <a:r>
              <a:rPr lang="en-IN" dirty="0">
                <a:latin typeface="Oracle Sans Light" panose="020B0403020204020204" pitchFamily="34" charset="0"/>
                <a:cs typeface="Oracle Sans Light" panose="020B0403020204020204" pitchFamily="34" charset="0"/>
              </a:rPr>
              <a:t> in Oracle APEX Administration Guide.</a:t>
            </a:r>
          </a:p>
          <a:p>
            <a:endParaRPr lang="en-US" sz="2400" b="1" dirty="0">
              <a:cs typeface="+mj-cs"/>
            </a:endParaRPr>
          </a:p>
        </p:txBody>
      </p:sp>
      <p:sp>
        <p:nvSpPr>
          <p:cNvPr id="7" name="Title 8">
            <a:extLst>
              <a:ext uri="{FF2B5EF4-FFF2-40B4-BE49-F238E27FC236}">
                <a16:creationId xmlns:a16="http://schemas.microsoft.com/office/drawing/2014/main" id="{82017736-2D90-EE9A-20D4-242E4FA3F86B}"/>
              </a:ext>
            </a:extLst>
          </p:cNvPr>
          <p:cNvSpPr txBox="1">
            <a:spLocks/>
          </p:cNvSpPr>
          <p:nvPr/>
        </p:nvSpPr>
        <p:spPr>
          <a:xfrm>
            <a:off x="550876" y="3098318"/>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dirty="0"/>
              <a:t>Dynamic Action Enhancements</a:t>
            </a:r>
            <a:endParaRPr lang="en-IN" b="0" i="0" dirty="0">
              <a:solidFill>
                <a:srgbClr val="172B4D"/>
              </a:solidFill>
              <a:effectLst/>
              <a:highlight>
                <a:srgbClr val="FFFFFF"/>
              </a:highlight>
              <a:latin typeface="-apple-system"/>
            </a:endParaRPr>
          </a:p>
        </p:txBody>
      </p:sp>
      <p:sp>
        <p:nvSpPr>
          <p:cNvPr id="8" name="Content Placeholder 2">
            <a:extLst>
              <a:ext uri="{FF2B5EF4-FFF2-40B4-BE49-F238E27FC236}">
                <a16:creationId xmlns:a16="http://schemas.microsoft.com/office/drawing/2014/main" id="{3F1015FA-8D3E-7629-B7FD-4CC8F0F87EA4}"/>
              </a:ext>
            </a:extLst>
          </p:cNvPr>
          <p:cNvSpPr txBox="1">
            <a:spLocks/>
          </p:cNvSpPr>
          <p:nvPr/>
        </p:nvSpPr>
        <p:spPr>
          <a:xfrm>
            <a:off x="550876" y="3759682"/>
            <a:ext cx="11233756" cy="2664296"/>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dirty="0">
                <a:latin typeface="Oracle Sans Light" panose="020B0403020204020204" pitchFamily="34" charset="0"/>
                <a:cs typeface="Oracle Sans Light" panose="020B0403020204020204" pitchFamily="34" charset="0"/>
              </a:rPr>
              <a:t>New </a:t>
            </a:r>
            <a:r>
              <a:rPr lang="en-IN" b="1" dirty="0">
                <a:solidFill>
                  <a:srgbClr val="FFC000"/>
                </a:solidFill>
                <a:latin typeface="Oracle Sans" panose="020B0503020204020204" pitchFamily="34" charset="0"/>
                <a:cs typeface="Oracle Sans" panose="020B0503020204020204" pitchFamily="34" charset="0"/>
              </a:rPr>
              <a:t>'Input</a:t>
            </a:r>
            <a:r>
              <a:rPr lang="en-IN" b="1" dirty="0">
                <a:solidFill>
                  <a:srgbClr val="FFC000"/>
                </a:solidFill>
                <a:latin typeface="Oracle Sans Light" panose="020B0403020204020204" pitchFamily="34" charset="0"/>
                <a:cs typeface="Oracle Sans Light" panose="020B0403020204020204" pitchFamily="34" charset="0"/>
              </a:rPr>
              <a:t>' </a:t>
            </a:r>
            <a:r>
              <a:rPr lang="en-IN" dirty="0">
                <a:latin typeface="Oracle Sans Light" panose="020B0403020204020204" pitchFamily="34" charset="0"/>
                <a:cs typeface="Oracle Sans Light" panose="020B0403020204020204" pitchFamily="34" charset="0"/>
              </a:rPr>
              <a:t>Dynamic Actions Event</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The browser event Input is now available when configuring a Dynamic Action. The event is fired every time the value of the element changes. This is different from the Change event, which only fires when the value is committed--for example, by pressing the Enter key or selecting a value from a list of options.</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The Input event is not fired when JavaScript changes an element's value programmatically.</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pPr algn="l"/>
            <a:r>
              <a:rPr lang="en-IN" dirty="0">
                <a:latin typeface="Oracle Sans Light" panose="020B0403020204020204" pitchFamily="34" charset="0"/>
                <a:cs typeface="Oracle Sans Light" panose="020B0403020204020204" pitchFamily="34" charset="0"/>
              </a:rPr>
              <a:t>New </a:t>
            </a:r>
            <a:r>
              <a:rPr lang="en-IN" b="1" dirty="0">
                <a:solidFill>
                  <a:srgbClr val="FFC000"/>
                </a:solidFill>
                <a:latin typeface="Oracle Sans" panose="020B0503020204020204" pitchFamily="34" charset="0"/>
                <a:cs typeface="Oracle Sans" panose="020B0503020204020204" pitchFamily="34" charset="0"/>
              </a:rPr>
              <a:t>Quick Pick options </a:t>
            </a:r>
            <a:r>
              <a:rPr lang="en-IN" dirty="0">
                <a:latin typeface="Oracle Sans Light" panose="020B0403020204020204" pitchFamily="34" charset="0"/>
                <a:cs typeface="Oracle Sans Light" panose="020B0403020204020204" pitchFamily="34" charset="0"/>
              </a:rPr>
              <a:t>for Dynamic Actions</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Execute JavaScript Code and Execute Server-side Code are now available from the Quick Pick options.</a:t>
            </a:r>
          </a:p>
          <a:p>
            <a:br>
              <a:rPr lang="en-IN" dirty="0"/>
            </a:br>
            <a:endParaRPr lang="en-IN" dirty="0">
              <a:latin typeface="Oracle Sans Light" panose="020B0403020204020204" pitchFamily="34" charset="0"/>
              <a:cs typeface="Oracle Sans Light" panose="020B0403020204020204" pitchFamily="34" charset="0"/>
            </a:endParaRPr>
          </a:p>
        </p:txBody>
      </p:sp>
      <p:sp>
        <p:nvSpPr>
          <p:cNvPr id="4" name="Date Placeholder 1">
            <a:extLst>
              <a:ext uri="{FF2B5EF4-FFF2-40B4-BE49-F238E27FC236}">
                <a16:creationId xmlns:a16="http://schemas.microsoft.com/office/drawing/2014/main" id="{4AB6106C-5B5C-63E6-F968-FDCAD205DC89}"/>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Tree>
    <p:extLst>
      <p:ext uri="{BB962C8B-B14F-4D97-AF65-F5344CB8AC3E}">
        <p14:creationId xmlns:p14="http://schemas.microsoft.com/office/powerpoint/2010/main" val="240043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C9A54-DDCC-1857-D68D-50A619A9989E}"/>
              </a:ext>
            </a:extLst>
          </p:cNvPr>
          <p:cNvSpPr>
            <a:spLocks noGrp="1"/>
          </p:cNvSpPr>
          <p:nvPr>
            <p:ph type="title"/>
          </p:nvPr>
        </p:nvSpPr>
        <p:spPr/>
        <p:txBody>
          <a:bodyPr/>
          <a:lstStyle/>
          <a:p>
            <a:r>
              <a:rPr lang="en-IN" dirty="0"/>
              <a:t>Improvements to REST Source Infrastructure</a:t>
            </a:r>
            <a:br>
              <a:rPr lang="en-IN" b="0" i="0" dirty="0">
                <a:solidFill>
                  <a:srgbClr val="172B4D"/>
                </a:solidFill>
                <a:effectLst/>
                <a:highlight>
                  <a:srgbClr val="FFFFFF"/>
                </a:highlight>
                <a:latin typeface="-apple-system"/>
              </a:rPr>
            </a:br>
            <a:endParaRPr lang="en-US" dirty="0"/>
          </a:p>
        </p:txBody>
      </p:sp>
      <p:sp>
        <p:nvSpPr>
          <p:cNvPr id="10" name="Content Placeholder 9">
            <a:extLst>
              <a:ext uri="{FF2B5EF4-FFF2-40B4-BE49-F238E27FC236}">
                <a16:creationId xmlns:a16="http://schemas.microsoft.com/office/drawing/2014/main" id="{AB4FC1C0-EFAC-4586-115C-941A8BD0D2A6}"/>
              </a:ext>
            </a:extLst>
          </p:cNvPr>
          <p:cNvSpPr>
            <a:spLocks noGrp="1"/>
          </p:cNvSpPr>
          <p:nvPr>
            <p:ph sz="quarter" idx="13"/>
          </p:nvPr>
        </p:nvSpPr>
        <p:spPr>
          <a:xfrm>
            <a:off x="760412" y="1241050"/>
            <a:ext cx="10671175" cy="4507992"/>
          </a:xfrm>
        </p:spPr>
        <p:txBody>
          <a:bodyPr/>
          <a:lstStyle/>
          <a:p>
            <a:pPr algn="l"/>
            <a:r>
              <a:rPr lang="en-IN" dirty="0">
                <a:latin typeface="Oracle Sans Light" panose="020B0403020204020204" pitchFamily="34" charset="0"/>
                <a:cs typeface="Oracle Sans Light" panose="020B0403020204020204" pitchFamily="34" charset="0"/>
              </a:rPr>
              <a:t>Introduction support for hierarchical REST Source Data Profiles. The features at a glance are:</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Introduce </a:t>
            </a:r>
            <a:r>
              <a:rPr lang="en-IN" b="1" dirty="0">
                <a:latin typeface="Oracle Sans Light" panose="020B0403020204020204" pitchFamily="34" charset="0"/>
                <a:cs typeface="Oracle Sans Light" panose="020B0403020204020204" pitchFamily="34" charset="0"/>
              </a:rPr>
              <a:t>"</a:t>
            </a:r>
            <a:r>
              <a:rPr lang="en-IN" b="1" dirty="0">
                <a:solidFill>
                  <a:srgbClr val="FFC000"/>
                </a:solidFill>
                <a:latin typeface="Oracle Sans" panose="020B0503020204020204" pitchFamily="34" charset="0"/>
                <a:cs typeface="Oracle Sans" panose="020B0503020204020204" pitchFamily="34" charset="0"/>
              </a:rPr>
              <a:t>Array Columns</a:t>
            </a:r>
            <a:r>
              <a:rPr lang="en-IN" b="1" dirty="0">
                <a:latin typeface="Oracle Sans Light" panose="020B0403020204020204" pitchFamily="34" charset="0"/>
                <a:cs typeface="Oracle Sans Light" panose="020B0403020204020204" pitchFamily="34" charset="0"/>
              </a:rPr>
              <a:t>"</a:t>
            </a:r>
            <a:r>
              <a:rPr lang="en-IN" b="1" dirty="0">
                <a:solidFill>
                  <a:srgbClr val="FFC000"/>
                </a:solidFill>
                <a:latin typeface="Oracle Sans Light" panose="020B0403020204020204" pitchFamily="34" charset="0"/>
                <a:cs typeface="Oracle Sans Light" panose="020B0403020204020204" pitchFamily="34" charset="0"/>
              </a:rPr>
              <a:t> </a:t>
            </a:r>
            <a:r>
              <a:rPr lang="en-IN" dirty="0">
                <a:latin typeface="Oracle Sans Light" panose="020B0403020204020204" pitchFamily="34" charset="0"/>
                <a:cs typeface="Oracle Sans Light" panose="020B0403020204020204" pitchFamily="34" charset="0"/>
              </a:rPr>
              <a:t>in REST Data Source Data Profiles, which allow to model the JSON hierarchy of a REST Data Source.</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APEX Components can now </a:t>
            </a:r>
            <a:r>
              <a:rPr lang="en-IN" b="1" dirty="0">
                <a:solidFill>
                  <a:srgbClr val="FFC000"/>
                </a:solidFill>
                <a:latin typeface="Oracle Sans" panose="020B0503020204020204" pitchFamily="34" charset="0"/>
                <a:cs typeface="Oracle Sans" panose="020B0503020204020204" pitchFamily="34" charset="0"/>
              </a:rPr>
              <a:t>consume data from REST Sources on every hierarchy level.</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APEX is no longer limited to REST APIs returning </a:t>
            </a:r>
            <a:r>
              <a:rPr lang="en-IN" b="1" dirty="0">
                <a:solidFill>
                  <a:srgbClr val="FFC000"/>
                </a:solidFill>
                <a:latin typeface="Oracle Sans" panose="020B0503020204020204" pitchFamily="34" charset="0"/>
                <a:cs typeface="Oracle Sans" panose="020B0503020204020204" pitchFamily="34" charset="0"/>
              </a:rPr>
              <a:t>"flat" JSON </a:t>
            </a:r>
            <a:r>
              <a:rPr lang="en-IN" dirty="0">
                <a:latin typeface="Oracle Sans Light" panose="020B0403020204020204" pitchFamily="34" charset="0"/>
                <a:cs typeface="Oracle Sans Light" panose="020B0403020204020204" pitchFamily="34" charset="0"/>
              </a:rPr>
              <a:t>responses.</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Array Columns and Hierarchies supported in </a:t>
            </a:r>
            <a:r>
              <a:rPr lang="en-IN" b="1" dirty="0">
                <a:solidFill>
                  <a:srgbClr val="FFC000"/>
                </a:solidFill>
                <a:latin typeface="Oracle Sans" panose="020B0503020204020204" pitchFamily="34" charset="0"/>
                <a:cs typeface="Oracle Sans" panose="020B0503020204020204" pitchFamily="34" charset="0"/>
              </a:rPr>
              <a:t>REST Source Catalog </a:t>
            </a:r>
            <a:r>
              <a:rPr lang="en-IN" dirty="0">
                <a:latin typeface="Oracle Sans Light" panose="020B0403020204020204" pitchFamily="34" charset="0"/>
                <a:cs typeface="Oracle Sans Light" panose="020B0403020204020204" pitchFamily="34" charset="0"/>
              </a:rPr>
              <a:t>as well.</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Full support in </a:t>
            </a:r>
            <a:r>
              <a:rPr lang="en-IN" b="1" dirty="0">
                <a:solidFill>
                  <a:srgbClr val="FFC000"/>
                </a:solidFill>
                <a:latin typeface="Oracle Sans" panose="020B0503020204020204" pitchFamily="34" charset="0"/>
                <a:cs typeface="Oracle Sans" panose="020B0503020204020204" pitchFamily="34" charset="0"/>
              </a:rPr>
              <a:t>APEX_EXEC PL/SQL API</a:t>
            </a:r>
            <a:r>
              <a:rPr lang="en-IN" dirty="0">
                <a:latin typeface="Oracle Sans Light" panose="020B0403020204020204" pitchFamily="34" charset="0"/>
                <a:cs typeface="Oracle Sans Light" panose="020B0403020204020204" pitchFamily="34" charset="0"/>
              </a:rPr>
              <a:t>: build DML requests with Array columns, and programmatically fetch hierarchical data from REST Sources</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REST Source parameter type </a:t>
            </a:r>
            <a:r>
              <a:rPr lang="en-IN" b="1" dirty="0">
                <a:solidFill>
                  <a:srgbClr val="FFC000"/>
                </a:solidFill>
                <a:latin typeface="Oracle Sans" panose="020B0503020204020204" pitchFamily="34" charset="0"/>
                <a:cs typeface="Oracle Sans" panose="020B0503020204020204" pitchFamily="34" charset="0"/>
              </a:rPr>
              <a:t>Parent Column </a:t>
            </a:r>
            <a:r>
              <a:rPr lang="en-IN" dirty="0">
                <a:latin typeface="Oracle Sans Light" panose="020B0403020204020204" pitchFamily="34" charset="0"/>
                <a:cs typeface="Oracle Sans Light" panose="020B0403020204020204" pitchFamily="34" charset="0"/>
              </a:rPr>
              <a:t>allows to pass the value of a Parent IG in a Master Detail relationship to the REST Source.</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a:t>
            </a:r>
            <a:r>
              <a:rPr lang="en-IN" b="1" dirty="0">
                <a:solidFill>
                  <a:srgbClr val="FFC000"/>
                </a:solidFill>
                <a:latin typeface="Oracle Sans" panose="020B0503020204020204" pitchFamily="34" charset="0"/>
                <a:cs typeface="Oracle Sans" panose="020B0503020204020204" pitchFamily="34" charset="0"/>
              </a:rPr>
              <a:t>Is Common</a:t>
            </a:r>
            <a:r>
              <a:rPr lang="en-IN" dirty="0">
                <a:latin typeface="Oracle Sans Light" panose="020B0403020204020204" pitchFamily="34" charset="0"/>
                <a:cs typeface="Oracle Sans Light" panose="020B0403020204020204" pitchFamily="34" charset="0"/>
              </a:rPr>
              <a:t>" Data Profile Column attribute. This allows our Create Page wizards to focus on the important attributes when creating new pages.</a:t>
            </a:r>
          </a:p>
        </p:txBody>
      </p:sp>
      <p:sp>
        <p:nvSpPr>
          <p:cNvPr id="11" name="Title 8">
            <a:extLst>
              <a:ext uri="{FF2B5EF4-FFF2-40B4-BE49-F238E27FC236}">
                <a16:creationId xmlns:a16="http://schemas.microsoft.com/office/drawing/2014/main" id="{047DB15C-BB9F-4C8D-15AF-BB5402544F2B}"/>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Date Placeholder 1">
            <a:extLst>
              <a:ext uri="{FF2B5EF4-FFF2-40B4-BE49-F238E27FC236}">
                <a16:creationId xmlns:a16="http://schemas.microsoft.com/office/drawing/2014/main" id="{27C88E6D-30DB-E082-B7E0-63A84673AB8A}"/>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3" name="Footer Placeholder 4">
            <a:extLst>
              <a:ext uri="{FF2B5EF4-FFF2-40B4-BE49-F238E27FC236}">
                <a16:creationId xmlns:a16="http://schemas.microsoft.com/office/drawing/2014/main" id="{DAF1EA9A-671E-D03A-7E81-15DA76A95420}"/>
              </a:ext>
            </a:extLst>
          </p:cNvPr>
          <p:cNvSpPr txBox="1">
            <a:spLocks/>
          </p:cNvSpPr>
          <p:nvPr/>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2024, Oracle and/or its affiliates</a:t>
            </a:r>
            <a:endParaRPr lang="en-US" dirty="0"/>
          </a:p>
        </p:txBody>
      </p:sp>
    </p:spTree>
    <p:extLst>
      <p:ext uri="{BB962C8B-B14F-4D97-AF65-F5344CB8AC3E}">
        <p14:creationId xmlns:p14="http://schemas.microsoft.com/office/powerpoint/2010/main" val="101884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C9A54-DDCC-1857-D68D-50A619A9989E}"/>
              </a:ext>
            </a:extLst>
          </p:cNvPr>
          <p:cNvSpPr>
            <a:spLocks noGrp="1"/>
          </p:cNvSpPr>
          <p:nvPr>
            <p:ph type="title"/>
          </p:nvPr>
        </p:nvSpPr>
        <p:spPr/>
        <p:txBody>
          <a:bodyPr/>
          <a:lstStyle/>
          <a:p>
            <a:r>
              <a:rPr lang="en-IN" dirty="0"/>
              <a:t>Support for Database Credentials</a:t>
            </a:r>
            <a:br>
              <a:rPr lang="en-IN" b="0" i="0" dirty="0">
                <a:solidFill>
                  <a:srgbClr val="172B4D"/>
                </a:solidFill>
                <a:effectLst/>
                <a:highlight>
                  <a:srgbClr val="FFFFFF"/>
                </a:highlight>
                <a:latin typeface="-apple-system"/>
              </a:rPr>
            </a:br>
            <a:endParaRPr lang="en-US" dirty="0"/>
          </a:p>
        </p:txBody>
      </p:sp>
      <p:sp>
        <p:nvSpPr>
          <p:cNvPr id="10" name="Content Placeholder 9">
            <a:extLst>
              <a:ext uri="{FF2B5EF4-FFF2-40B4-BE49-F238E27FC236}">
                <a16:creationId xmlns:a16="http://schemas.microsoft.com/office/drawing/2014/main" id="{AB4FC1C0-EFAC-4586-115C-941A8BD0D2A6}"/>
              </a:ext>
            </a:extLst>
          </p:cNvPr>
          <p:cNvSpPr>
            <a:spLocks noGrp="1"/>
          </p:cNvSpPr>
          <p:nvPr>
            <p:ph sz="quarter" idx="13"/>
          </p:nvPr>
        </p:nvSpPr>
        <p:spPr>
          <a:xfrm>
            <a:off x="760412" y="1175004"/>
            <a:ext cx="10671175" cy="4507992"/>
          </a:xfrm>
        </p:spPr>
        <p:txBody>
          <a:bodyPr/>
          <a:lstStyle/>
          <a:p>
            <a:pPr algn="l"/>
            <a:r>
              <a:rPr lang="en-IN" dirty="0">
                <a:latin typeface="Oracle Sans Light" panose="020B0403020204020204" pitchFamily="34" charset="0"/>
                <a:cs typeface="Oracle Sans Light" panose="020B0403020204020204" pitchFamily="34" charset="0"/>
              </a:rPr>
              <a:t>Web credentials can now reference a database credential to store the Client ID and Client Secret. </a:t>
            </a:r>
            <a:br>
              <a:rPr lang="en-IN" dirty="0">
                <a:latin typeface="Oracle Sans Light" panose="020B0403020204020204" pitchFamily="34" charset="0"/>
                <a:cs typeface="Oracle Sans Light" panose="020B0403020204020204" pitchFamily="34" charset="0"/>
              </a:rPr>
            </a:br>
            <a:br>
              <a:rPr lang="en-IN" dirty="0">
                <a:latin typeface="Oracle Sans Light" panose="020B0403020204020204" pitchFamily="34" charset="0"/>
                <a:cs typeface="Oracle Sans Light" panose="020B0403020204020204" pitchFamily="34" charset="0"/>
              </a:rPr>
            </a:br>
            <a:r>
              <a:rPr lang="en-IN" dirty="0">
                <a:latin typeface="Oracle Sans Light" panose="020B0403020204020204" pitchFamily="34" charset="0"/>
                <a:cs typeface="Oracle Sans Light" panose="020B0403020204020204" pitchFamily="34" charset="0"/>
              </a:rPr>
              <a:t>The web credential type must be Basic Authentication or OAuth2 Client Credentials. This feature is only available on Oracle Database 23ai or Autonomous Database release 19c or later.</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pPr algn="l"/>
            <a:r>
              <a:rPr lang="en-IN" dirty="0">
                <a:latin typeface="Oracle Sans Light" panose="020B0403020204020204" pitchFamily="34" charset="0"/>
                <a:cs typeface="Oracle Sans Light" panose="020B0403020204020204" pitchFamily="34" charset="0"/>
              </a:rPr>
              <a:t>The database credential is completely maintained by the database, and APEX does not have access to the stored secrets</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pPr marL="285750" indent="-285750">
              <a:buFont typeface="Arial" panose="020B0604020202020204" pitchFamily="34" charset="0"/>
              <a:buChar char="•"/>
            </a:pPr>
            <a:r>
              <a:rPr lang="en-IN" b="1" dirty="0">
                <a:solidFill>
                  <a:srgbClr val="FFC000"/>
                </a:solidFill>
                <a:latin typeface="Oracle Sans" panose="020B0503020204020204" pitchFamily="34" charset="0"/>
                <a:cs typeface="Oracle Sans" panose="020B0503020204020204" pitchFamily="34" charset="0"/>
              </a:rPr>
              <a:t>Web Credentials </a:t>
            </a:r>
            <a:r>
              <a:rPr lang="en-IN" dirty="0">
                <a:latin typeface="Oracle Sans Light" panose="020B0403020204020204" pitchFamily="34" charset="0"/>
                <a:cs typeface="Oracle Sans Light" panose="020B0403020204020204" pitchFamily="34" charset="0"/>
              </a:rPr>
              <a:t>of the </a:t>
            </a:r>
            <a:r>
              <a:rPr lang="en-IN" b="1" dirty="0">
                <a:solidFill>
                  <a:srgbClr val="FFC000"/>
                </a:solidFill>
                <a:latin typeface="Oracle Sans" panose="020B0503020204020204" pitchFamily="34" charset="0"/>
                <a:cs typeface="Oracle Sans" panose="020B0503020204020204" pitchFamily="34" charset="0"/>
              </a:rPr>
              <a:t>Basic</a:t>
            </a:r>
            <a:r>
              <a:rPr lang="en-IN" dirty="0">
                <a:latin typeface="Oracle Sans Light" panose="020B0403020204020204" pitchFamily="34" charset="0"/>
                <a:cs typeface="Oracle Sans Light" panose="020B0403020204020204" pitchFamily="34" charset="0"/>
              </a:rPr>
              <a:t> and </a:t>
            </a:r>
            <a:r>
              <a:rPr lang="en-IN" b="1" dirty="0">
                <a:solidFill>
                  <a:srgbClr val="FFC000"/>
                </a:solidFill>
                <a:latin typeface="Oracle Sans" panose="020B0503020204020204" pitchFamily="34" charset="0"/>
                <a:cs typeface="Oracle Sans" panose="020B0503020204020204" pitchFamily="34" charset="0"/>
              </a:rPr>
              <a:t>OAuth</a:t>
            </a:r>
            <a:r>
              <a:rPr lang="en-IN" dirty="0">
                <a:latin typeface="Oracle Sans Light" panose="020B0403020204020204" pitchFamily="34" charset="0"/>
                <a:cs typeface="Oracle Sans Light" panose="020B0403020204020204" pitchFamily="34" charset="0"/>
              </a:rPr>
              <a:t> type can now use a </a:t>
            </a:r>
            <a:r>
              <a:rPr lang="en-IN" b="1" dirty="0">
                <a:solidFill>
                  <a:srgbClr val="FFC000"/>
                </a:solidFill>
                <a:latin typeface="Oracle Sans" panose="020B0503020204020204" pitchFamily="34" charset="0"/>
                <a:cs typeface="Oracle Sans" panose="020B0503020204020204" pitchFamily="34" charset="0"/>
              </a:rPr>
              <a:t>Database Credential</a:t>
            </a:r>
            <a:r>
              <a:rPr lang="en-IN" b="1" dirty="0">
                <a:solidFill>
                  <a:srgbClr val="FFC000"/>
                </a:solidFill>
                <a:latin typeface="Oracle Sans Light" panose="020B0403020204020204" pitchFamily="34" charset="0"/>
                <a:cs typeface="Oracle Sans Light" panose="020B0403020204020204" pitchFamily="34" charset="0"/>
              </a:rPr>
              <a:t> </a:t>
            </a:r>
            <a:r>
              <a:rPr lang="en-IN" dirty="0">
                <a:latin typeface="Oracle Sans Light" panose="020B0403020204020204" pitchFamily="34" charset="0"/>
                <a:cs typeface="Oracle Sans Light" panose="020B0403020204020204" pitchFamily="34" charset="0"/>
              </a:rPr>
              <a:t>to store the secret.</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Use </a:t>
            </a:r>
            <a:r>
              <a:rPr lang="en-IN" b="1" dirty="0">
                <a:solidFill>
                  <a:srgbClr val="FFC000"/>
                </a:solidFill>
                <a:latin typeface="Oracle Sans" panose="020B0503020204020204" pitchFamily="34" charset="0"/>
                <a:cs typeface="Oracle Sans" panose="020B0503020204020204" pitchFamily="34" charset="0"/>
              </a:rPr>
              <a:t>DBMS_CREDENTIAL </a:t>
            </a:r>
            <a:r>
              <a:rPr lang="en-IN" dirty="0">
                <a:latin typeface="Oracle Sans Light" panose="020B0403020204020204" pitchFamily="34" charset="0"/>
                <a:cs typeface="Oracle Sans Light" panose="020B0403020204020204" pitchFamily="34" charset="0"/>
              </a:rPr>
              <a:t>or </a:t>
            </a:r>
            <a:r>
              <a:rPr lang="en-IN" b="1" dirty="0">
                <a:solidFill>
                  <a:srgbClr val="FFC000"/>
                </a:solidFill>
                <a:latin typeface="Oracle Sans" panose="020B0503020204020204" pitchFamily="34" charset="0"/>
                <a:cs typeface="Oracle Sans" panose="020B0503020204020204" pitchFamily="34" charset="0"/>
              </a:rPr>
              <a:t>DBMS_CLOUD </a:t>
            </a:r>
            <a:r>
              <a:rPr lang="en-IN" dirty="0">
                <a:latin typeface="Oracle Sans Light" panose="020B0403020204020204" pitchFamily="34" charset="0"/>
                <a:cs typeface="Oracle Sans Light" panose="020B0403020204020204" pitchFamily="34" charset="0"/>
              </a:rPr>
              <a:t>packages to create such a credential.</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Configured at the Web Credential level. Components like REST Sources, APEX_WEB_SERVICE or REST Enabled SQL are unchanged.</a:t>
            </a:r>
          </a:p>
          <a:p>
            <a:br>
              <a:rPr lang="en-IN" dirty="0">
                <a:effectLst/>
              </a:rPr>
            </a:br>
            <a:endParaRPr lang="en-IN" dirty="0">
              <a:effectLst/>
            </a:endParaRPr>
          </a:p>
        </p:txBody>
      </p:sp>
      <p:sp>
        <p:nvSpPr>
          <p:cNvPr id="11" name="Title 8">
            <a:extLst>
              <a:ext uri="{FF2B5EF4-FFF2-40B4-BE49-F238E27FC236}">
                <a16:creationId xmlns:a16="http://schemas.microsoft.com/office/drawing/2014/main" id="{047DB15C-BB9F-4C8D-15AF-BB5402544F2B}"/>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Date Placeholder 1">
            <a:extLst>
              <a:ext uri="{FF2B5EF4-FFF2-40B4-BE49-F238E27FC236}">
                <a16:creationId xmlns:a16="http://schemas.microsoft.com/office/drawing/2014/main" id="{001B1F39-D97B-96D0-ABD4-7438CE85A91B}"/>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3" name="Footer Placeholder 4">
            <a:extLst>
              <a:ext uri="{FF2B5EF4-FFF2-40B4-BE49-F238E27FC236}">
                <a16:creationId xmlns:a16="http://schemas.microsoft.com/office/drawing/2014/main" id="{21C1B71B-3A07-2F41-39CA-71334AC26880}"/>
              </a:ext>
            </a:extLst>
          </p:cNvPr>
          <p:cNvSpPr txBox="1">
            <a:spLocks/>
          </p:cNvSpPr>
          <p:nvPr/>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2024, Oracle and/or its affiliates</a:t>
            </a:r>
            <a:endParaRPr lang="en-US" dirty="0"/>
          </a:p>
        </p:txBody>
      </p:sp>
    </p:spTree>
    <p:extLst>
      <p:ext uri="{BB962C8B-B14F-4D97-AF65-F5344CB8AC3E}">
        <p14:creationId xmlns:p14="http://schemas.microsoft.com/office/powerpoint/2010/main" val="44396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Developer Experience</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27</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dirty="0"/>
              <a:t>Copyright © 2024, Oracle and/or its affiliates</a:t>
            </a:r>
          </a:p>
        </p:txBody>
      </p:sp>
      <p:sp>
        <p:nvSpPr>
          <p:cNvPr id="2" name="Date Placeholder 1">
            <a:extLst>
              <a:ext uri="{FF2B5EF4-FFF2-40B4-BE49-F238E27FC236}">
                <a16:creationId xmlns:a16="http://schemas.microsoft.com/office/drawing/2014/main" id="{949DCD6E-2EA9-494B-A1EA-C357E465D147}"/>
              </a:ext>
            </a:extLst>
          </p:cNvPr>
          <p:cNvSpPr>
            <a:spLocks noGrp="1"/>
          </p:cNvSpPr>
          <p:nvPr>
            <p:ph type="dt" sz="half" idx="16"/>
          </p:nvPr>
        </p:nvSpPr>
        <p:spPr>
          <a:xfrm>
            <a:off x="6873138" y="6425604"/>
            <a:ext cx="2743200" cy="363500"/>
          </a:xfrm>
        </p:spPr>
        <p:txBody>
          <a:bodyPr/>
          <a:lstStyle/>
          <a:p>
            <a:r>
              <a:rPr lang="en-US" dirty="0"/>
              <a:t>Learn more at </a:t>
            </a:r>
            <a:r>
              <a:rPr lang="en-US" dirty="0" err="1"/>
              <a:t>apex.oracle.com</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53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Component Groups</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6822424" y="1813123"/>
            <a:ext cx="5214492"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800" b="1" dirty="0"/>
              <a:t>A new shared component, </a:t>
            </a:r>
            <a:r>
              <a:rPr lang="en-IN" sz="1800" b="1" dirty="0">
                <a:solidFill>
                  <a:srgbClr val="FFC000"/>
                </a:solidFill>
                <a:latin typeface="Oracle Sans" panose="020B0503020204020204" pitchFamily="34" charset="0"/>
                <a:cs typeface="Oracle Sans" panose="020B0503020204020204" pitchFamily="34" charset="0"/>
              </a:rPr>
              <a:t>Component Groups</a:t>
            </a:r>
            <a:r>
              <a:rPr lang="en-IN" sz="1800" b="1" dirty="0"/>
              <a:t>. It is a collection of other shared components. </a:t>
            </a:r>
          </a:p>
          <a:p>
            <a:pPr marL="0" lvl="2">
              <a:lnSpc>
                <a:spcPct val="100000"/>
              </a:lnSpc>
              <a:spcBef>
                <a:spcPts val="6000"/>
              </a:spcBef>
              <a:buClr>
                <a:schemeClr val="accent6"/>
              </a:buClr>
              <a:buSzPct val="150000"/>
            </a:pPr>
            <a:r>
              <a:rPr lang="en-IN" sz="1800" b="1" dirty="0"/>
              <a:t>Allows you to easily copy, subscribe to, or refresh all components in the group with a single action.</a:t>
            </a:r>
          </a:p>
          <a:p>
            <a:pPr marL="0" lvl="2">
              <a:lnSpc>
                <a:spcPct val="100000"/>
              </a:lnSpc>
              <a:spcBef>
                <a:spcPts val="6000"/>
              </a:spcBef>
              <a:buClr>
                <a:schemeClr val="accent6"/>
              </a:buClr>
              <a:buSzPct val="150000"/>
            </a:pPr>
            <a:r>
              <a:rPr lang="en-IN" sz="1800" b="1" dirty="0"/>
              <a:t>All the shared components that support subscription can be added to a component group</a:t>
            </a:r>
          </a:p>
          <a:p>
            <a:pPr marL="0" lvl="2">
              <a:lnSpc>
                <a:spcPct val="100000"/>
              </a:lnSpc>
              <a:spcBef>
                <a:spcPts val="6000"/>
              </a:spcBef>
              <a:buClr>
                <a:schemeClr val="accent6"/>
              </a:buClr>
              <a:buSzPct val="150000"/>
            </a:pPr>
            <a:endParaRPr lang="en-IN" sz="1800" b="1" dirty="0"/>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9" name="Picture 8">
            <a:extLst>
              <a:ext uri="{FF2B5EF4-FFF2-40B4-BE49-F238E27FC236}">
                <a16:creationId xmlns:a16="http://schemas.microsoft.com/office/drawing/2014/main" id="{23335BA7-E6DB-3019-282A-171B899B0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19" y="2644906"/>
            <a:ext cx="5648396" cy="3530248"/>
          </a:xfrm>
          <a:prstGeom prst="rect">
            <a:avLst/>
          </a:prstGeom>
          <a:effectLst>
            <a:outerShdw blurRad="50800" dist="38100" algn="l" rotWithShape="0">
              <a:prstClr val="black">
                <a:alpha val="40000"/>
              </a:prstClr>
            </a:outerShdw>
          </a:effectLst>
        </p:spPr>
      </p:pic>
      <p:pic>
        <p:nvPicPr>
          <p:cNvPr id="6" name="Picture 5">
            <a:extLst>
              <a:ext uri="{FF2B5EF4-FFF2-40B4-BE49-F238E27FC236}">
                <a16:creationId xmlns:a16="http://schemas.microsoft.com/office/drawing/2014/main" id="{0B262E7F-4FCF-BABB-EDF5-19094BB86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84" y="1186016"/>
            <a:ext cx="4546089" cy="28439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30091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C9A54-DDCC-1857-D68D-50A619A9989E}"/>
              </a:ext>
            </a:extLst>
          </p:cNvPr>
          <p:cNvSpPr>
            <a:spLocks noGrp="1"/>
          </p:cNvSpPr>
          <p:nvPr>
            <p:ph type="title"/>
          </p:nvPr>
        </p:nvSpPr>
        <p:spPr/>
        <p:txBody>
          <a:bodyPr/>
          <a:lstStyle/>
          <a:p>
            <a:r>
              <a:rPr lang="en-IN" dirty="0"/>
              <a:t>Improved Shared Components Subscriptions</a:t>
            </a:r>
            <a:br>
              <a:rPr lang="en-IN" b="0" i="0" dirty="0">
                <a:solidFill>
                  <a:srgbClr val="172B4D"/>
                </a:solidFill>
                <a:effectLst/>
                <a:highlight>
                  <a:srgbClr val="FFFFFF"/>
                </a:highlight>
                <a:latin typeface="-apple-system"/>
              </a:rPr>
            </a:br>
            <a:endParaRPr lang="en-US" dirty="0"/>
          </a:p>
        </p:txBody>
      </p:sp>
      <p:sp>
        <p:nvSpPr>
          <p:cNvPr id="10" name="Content Placeholder 9">
            <a:extLst>
              <a:ext uri="{FF2B5EF4-FFF2-40B4-BE49-F238E27FC236}">
                <a16:creationId xmlns:a16="http://schemas.microsoft.com/office/drawing/2014/main" id="{AB4FC1C0-EFAC-4586-115C-941A8BD0D2A6}"/>
              </a:ext>
            </a:extLst>
          </p:cNvPr>
          <p:cNvSpPr>
            <a:spLocks noGrp="1"/>
          </p:cNvSpPr>
          <p:nvPr>
            <p:ph sz="quarter" idx="13"/>
          </p:nvPr>
        </p:nvSpPr>
        <p:spPr>
          <a:xfrm>
            <a:off x="768875" y="1340768"/>
            <a:ext cx="10671175" cy="4507992"/>
          </a:xfrm>
        </p:spPr>
        <p:txBody>
          <a:bodyPr/>
          <a:lstStyle/>
          <a:p>
            <a:pPr algn="l"/>
            <a:r>
              <a:rPr lang="en-IN" dirty="0">
                <a:latin typeface="Oracle Sans Light" panose="020B0403020204020204" pitchFamily="34" charset="0"/>
                <a:cs typeface="Oracle Sans Light" panose="020B0403020204020204" pitchFamily="34" charset="0"/>
              </a:rPr>
              <a:t>APEX 23.2 added new subscription features to shared components, including setting subscribed components as read-only, automatic dependency resolution, a subscription status column, and bulk refresh or deletion of subscriptions. </a:t>
            </a:r>
          </a:p>
          <a:p>
            <a:pPr algn="l"/>
            <a:r>
              <a:rPr lang="en-IN" dirty="0">
                <a:latin typeface="Oracle Sans Light" panose="020B0403020204020204" pitchFamily="34" charset="0"/>
                <a:cs typeface="Oracle Sans Light" panose="020B0403020204020204" pitchFamily="34" charset="0"/>
              </a:rPr>
              <a:t>Starting APEX 24.1, these features are now available on the following components:</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Lists</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Data Load Definitions</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REST Data Source</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Authentication Scheme</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Authorization Scheme</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List of Values</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Plug-ins</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Shortcuts</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Search Configurations</a:t>
            </a:r>
          </a:p>
          <a:p>
            <a:pPr marL="285750" indent="-285750">
              <a:buFont typeface="Arial" panose="020B0604020202020204" pitchFamily="34" charset="0"/>
              <a:buChar char="•"/>
            </a:pPr>
            <a:endParaRPr lang="en-IN" dirty="0">
              <a:latin typeface="Oracle Sans Light" panose="020B0403020204020204" pitchFamily="34" charset="0"/>
              <a:cs typeface="Oracle Sans Light" panose="020B0403020204020204" pitchFamily="34" charset="0"/>
            </a:endParaRPr>
          </a:p>
          <a:p>
            <a:br>
              <a:rPr lang="en-IN" dirty="0">
                <a:effectLst/>
              </a:rPr>
            </a:br>
            <a:endParaRPr lang="en-IN" dirty="0">
              <a:effectLst/>
            </a:endParaRPr>
          </a:p>
        </p:txBody>
      </p:sp>
      <p:sp>
        <p:nvSpPr>
          <p:cNvPr id="11" name="Title 8">
            <a:extLst>
              <a:ext uri="{FF2B5EF4-FFF2-40B4-BE49-F238E27FC236}">
                <a16:creationId xmlns:a16="http://schemas.microsoft.com/office/drawing/2014/main" id="{047DB15C-BB9F-4C8D-15AF-BB5402544F2B}"/>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Date Placeholder 11">
            <a:extLst>
              <a:ext uri="{FF2B5EF4-FFF2-40B4-BE49-F238E27FC236}">
                <a16:creationId xmlns:a16="http://schemas.microsoft.com/office/drawing/2014/main" id="{8A160CA4-63A4-1C48-49EC-309198072AE0}"/>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
        <p:nvSpPr>
          <p:cNvPr id="3" name="Footer Placeholder 5">
            <a:extLst>
              <a:ext uri="{FF2B5EF4-FFF2-40B4-BE49-F238E27FC236}">
                <a16:creationId xmlns:a16="http://schemas.microsoft.com/office/drawing/2014/main" id="{36F89069-66E5-DFA7-3886-8C6806CC27E1}"/>
              </a:ext>
            </a:extLst>
          </p:cNvPr>
          <p:cNvSpPr>
            <a:spLocks noGrp="1"/>
          </p:cNvSpPr>
          <p:nvPr>
            <p:ph type="ftr" sz="quarter" idx="15"/>
          </p:nvPr>
        </p:nvSpPr>
        <p:spPr>
          <a:xfrm>
            <a:off x="1127759" y="6423978"/>
            <a:ext cx="5745379" cy="365125"/>
          </a:xfrm>
        </p:spPr>
        <p:txBody>
          <a:bodyPr/>
          <a:lstStyle/>
          <a:p>
            <a:r>
              <a:rPr lang="en-US" dirty="0"/>
              <a:t>Copyright © 2024, Oracle and/or its affiliates</a:t>
            </a:r>
          </a:p>
        </p:txBody>
      </p:sp>
    </p:spTree>
    <p:extLst>
      <p:ext uri="{BB962C8B-B14F-4D97-AF65-F5344CB8AC3E}">
        <p14:creationId xmlns:p14="http://schemas.microsoft.com/office/powerpoint/2010/main" val="387391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1" y="1707562"/>
            <a:ext cx="8133911" cy="3377622"/>
          </a:xfrm>
        </p:spPr>
        <p:txBody>
          <a:bodyPr/>
          <a:lstStyle/>
          <a:p>
            <a:pPr marL="342900" indent="-342900">
              <a:spcBef>
                <a:spcPts val="1800"/>
              </a:spcBef>
              <a:buClr>
                <a:schemeClr val="accent2"/>
              </a:buClr>
              <a:buFont typeface="Arial" panose="020B0604020202020204" pitchFamily="34" charset="0"/>
              <a:buChar char="•"/>
            </a:pPr>
            <a:r>
              <a:rPr lang="en-US" sz="2400" dirty="0"/>
              <a:t>Generative AI Support</a:t>
            </a:r>
          </a:p>
          <a:p>
            <a:pPr marL="342900" indent="-342900">
              <a:spcBef>
                <a:spcPts val="1800"/>
              </a:spcBef>
              <a:buClr>
                <a:schemeClr val="accent2"/>
              </a:buClr>
              <a:buFont typeface="Arial" panose="020B0604020202020204" pitchFamily="34" charset="0"/>
              <a:buChar char="•"/>
            </a:pPr>
            <a:r>
              <a:rPr lang="en-US" sz="2400" dirty="0"/>
              <a:t>Powerful Enterprise Components</a:t>
            </a:r>
          </a:p>
          <a:p>
            <a:pPr marL="342900" indent="-342900">
              <a:spcBef>
                <a:spcPts val="1800"/>
              </a:spcBef>
              <a:buClr>
                <a:schemeClr val="accent2"/>
              </a:buClr>
              <a:buFont typeface="Arial" panose="020B0604020202020204" pitchFamily="34" charset="0"/>
              <a:buChar char="•"/>
            </a:pPr>
            <a:r>
              <a:rPr lang="en-US" sz="2400" dirty="0"/>
              <a:t>Next-Gen Data Platform</a:t>
            </a:r>
          </a:p>
          <a:p>
            <a:pPr marL="342900" indent="-342900">
              <a:spcBef>
                <a:spcPts val="1800"/>
              </a:spcBef>
              <a:buClr>
                <a:schemeClr val="accent2"/>
              </a:buClr>
              <a:buFont typeface="Arial" panose="020B0604020202020204" pitchFamily="34" charset="0"/>
              <a:buChar char="•"/>
            </a:pPr>
            <a:r>
              <a:rPr lang="en-US" sz="2400" dirty="0"/>
              <a:t>New and Updated Components</a:t>
            </a:r>
          </a:p>
          <a:p>
            <a:pPr marL="342900" indent="-342900">
              <a:spcBef>
                <a:spcPts val="1800"/>
              </a:spcBef>
              <a:buClr>
                <a:schemeClr val="accent2"/>
              </a:buClr>
              <a:buFont typeface="Arial" panose="020B0604020202020204" pitchFamily="34" charset="0"/>
              <a:buChar char="•"/>
            </a:pPr>
            <a:r>
              <a:rPr lang="en-US" sz="2400" dirty="0"/>
              <a:t>Developer Experience</a:t>
            </a:r>
          </a:p>
          <a:p>
            <a:pPr marL="342900" indent="-342900">
              <a:spcBef>
                <a:spcPts val="1800"/>
              </a:spcBef>
              <a:buClr>
                <a:schemeClr val="accent2"/>
              </a:buClr>
              <a:buFont typeface="Arial" panose="020B0604020202020204" pitchFamily="34" charset="0"/>
              <a:buChar char="•"/>
            </a:pPr>
            <a:r>
              <a:rPr lang="en-US" sz="2400" dirty="0"/>
              <a:t>General Builder Improvements</a:t>
            </a:r>
          </a:p>
          <a:p>
            <a:pPr marL="342900" indent="-342900">
              <a:spcBef>
                <a:spcPts val="1800"/>
              </a:spcBef>
              <a:buClr>
                <a:schemeClr val="accent2"/>
              </a:buClr>
              <a:buFont typeface="Arial" panose="020B0604020202020204" pitchFamily="34" charset="0"/>
              <a:buChar char="•"/>
            </a:pPr>
            <a:r>
              <a:rPr lang="en-US" sz="2400" dirty="0"/>
              <a:t>Additional Updates and Enhancements</a:t>
            </a:r>
          </a:p>
          <a:p>
            <a:pPr>
              <a:buClr>
                <a:schemeClr val="accent2"/>
              </a:buClr>
            </a:pPr>
            <a:endParaRPr lang="en-US" dirty="0"/>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What’s New in Oracle APEX 24.1?</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dirty="0"/>
              <a:t>Copyright © 2024, Oracle and/or its affiliates</a:t>
            </a:r>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3</a:t>
            </a:fld>
            <a:endParaRPr lang="en-US" dirty="0"/>
          </a:p>
        </p:txBody>
      </p:sp>
      <p:pic>
        <p:nvPicPr>
          <p:cNvPr id="2" name="Picture 1" descr="Screenshot for apex.oracle.com">
            <a:extLst>
              <a:ext uri="{FF2B5EF4-FFF2-40B4-BE49-F238E27FC236}">
                <a16:creationId xmlns:a16="http://schemas.microsoft.com/office/drawing/2014/main" id="{750E6835-761F-CF16-D6E2-64B940F3B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296" y="2110343"/>
            <a:ext cx="2430034" cy="2430034"/>
          </a:xfrm>
          <a:prstGeom prst="rect">
            <a:avLst/>
          </a:prstGeom>
        </p:spPr>
      </p:pic>
      <p:sp>
        <p:nvSpPr>
          <p:cNvPr id="3" name="Rectangle 2">
            <a:extLst>
              <a:ext uri="{FF2B5EF4-FFF2-40B4-BE49-F238E27FC236}">
                <a16:creationId xmlns:a16="http://schemas.microsoft.com/office/drawing/2014/main" id="{8551CF53-81A7-C823-06BA-A965FF4B145A}"/>
              </a:ext>
            </a:extLst>
          </p:cNvPr>
          <p:cNvSpPr/>
          <p:nvPr/>
        </p:nvSpPr>
        <p:spPr>
          <a:xfrm>
            <a:off x="9207442" y="4723719"/>
            <a:ext cx="1970989" cy="369332"/>
          </a:xfrm>
          <a:prstGeom prst="rect">
            <a:avLst/>
          </a:prstGeom>
        </p:spPr>
        <p:txBody>
          <a:bodyPr wrap="none">
            <a:spAutoFit/>
          </a:bodyPr>
          <a:lstStyle/>
          <a:p>
            <a:r>
              <a:rPr lang="en-US" b="1" dirty="0">
                <a:solidFill>
                  <a:srgbClr val="FACD62"/>
                </a:solidFill>
              </a:rPr>
              <a:t>apex.oracle.com</a:t>
            </a:r>
          </a:p>
        </p:txBody>
      </p:sp>
      <p:sp>
        <p:nvSpPr>
          <p:cNvPr id="8" name="Date Placeholder 11">
            <a:extLst>
              <a:ext uri="{FF2B5EF4-FFF2-40B4-BE49-F238E27FC236}">
                <a16:creationId xmlns:a16="http://schemas.microsoft.com/office/drawing/2014/main" id="{410BF7D9-E723-1B1E-8E6A-E5E4351077EA}"/>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443911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1384" y="410058"/>
            <a:ext cx="10671048" cy="714686"/>
          </a:xfrm>
        </p:spPr>
        <p:txBody>
          <a:bodyPr/>
          <a:lstStyle/>
          <a:p>
            <a:r>
              <a:rPr lang="en-IN" dirty="0"/>
              <a:t>Multi-Value</a:t>
            </a:r>
            <a:r>
              <a:rPr lang="en-IN" sz="2400" b="1" dirty="0">
                <a:latin typeface="Oracle Sans Light" panose="020B0403020204020204" pitchFamily="34" charset="0"/>
                <a:cs typeface="Oracle Sans Light" panose="020B0403020204020204" pitchFamily="34" charset="0"/>
              </a:rPr>
              <a:t> </a:t>
            </a:r>
            <a:r>
              <a:rPr lang="en-IN" dirty="0"/>
              <a:t>Item Type Support and Custom Separators Support</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a:t>Copyright © 2024, Oracle and/or its affiliates</a:t>
            </a:r>
            <a:endParaRPr lang="en-US" dirty="0"/>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51257" y="1063728"/>
            <a:ext cx="10671175" cy="2664296"/>
          </a:xfrm>
        </p:spPr>
        <p:txBody>
          <a:bodyPr/>
          <a:lstStyle/>
          <a:p>
            <a:br>
              <a:rPr lang="en-IN" dirty="0">
                <a:latin typeface="Oracle Sans Light" panose="020B0403020204020204" pitchFamily="34" charset="0"/>
                <a:cs typeface="Oracle Sans Light" panose="020B0403020204020204" pitchFamily="34" charset="0"/>
              </a:rPr>
            </a:br>
            <a:r>
              <a:rPr lang="en-IN" dirty="0">
                <a:latin typeface="Oracle Sans Light" panose="020B0403020204020204" pitchFamily="34" charset="0"/>
                <a:cs typeface="Oracle Sans Light" panose="020B0403020204020204" pitchFamily="34" charset="0"/>
              </a:rPr>
              <a:t>The Shuttle, Select Many, Select List, Combo box, List Manager, and Popup LOV support a </a:t>
            </a:r>
            <a:r>
              <a:rPr lang="en-IN" b="1" dirty="0">
                <a:solidFill>
                  <a:srgbClr val="FFC000"/>
                </a:solidFill>
                <a:latin typeface="Oracle Sans" panose="020B0503020204020204" pitchFamily="34" charset="0"/>
                <a:cs typeface="Oracle Sans" panose="020B0503020204020204" pitchFamily="34" charset="0"/>
              </a:rPr>
              <a:t>custom separator character</a:t>
            </a:r>
            <a:r>
              <a:rPr lang="en-IN" dirty="0">
                <a:latin typeface="Oracle Sans Light" panose="020B0403020204020204" pitchFamily="34" charset="0"/>
                <a:cs typeface="Oracle Sans Light" panose="020B0403020204020204" pitchFamily="34" charset="0"/>
              </a:rPr>
              <a:t> for delimited list string values or a JSON array value. </a:t>
            </a:r>
            <a:br>
              <a:rPr lang="en-IN" dirty="0">
                <a:latin typeface="Oracle Sans Light" panose="020B0403020204020204" pitchFamily="34" charset="0"/>
                <a:cs typeface="Oracle Sans Light" panose="020B0403020204020204" pitchFamily="34" charset="0"/>
              </a:rPr>
            </a:br>
            <a:br>
              <a:rPr lang="en-IN" dirty="0">
                <a:latin typeface="Oracle Sans Light" panose="020B0403020204020204" pitchFamily="34" charset="0"/>
                <a:cs typeface="Oracle Sans Light" panose="020B0403020204020204" pitchFamily="34" charset="0"/>
              </a:rPr>
            </a:br>
            <a:r>
              <a:rPr lang="en-IN" dirty="0">
                <a:latin typeface="Oracle Sans Light" panose="020B0403020204020204" pitchFamily="34" charset="0"/>
                <a:cs typeface="Oracle Sans Light" panose="020B0403020204020204" pitchFamily="34" charset="0"/>
              </a:rPr>
              <a:t>Plug-in developers can add the same functionality to their own multivalued item plug-ins.</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Custom Separator support for the Shuttle, Select List, Combo box, List Manager, and Popup LOV item types.</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Provides a generic solution to handle developer-defined separators for multi-value-based items, to prevent individual item implementations.</a:t>
            </a:r>
          </a:p>
          <a:p>
            <a:endParaRPr lang="en-US" dirty="0"/>
          </a:p>
          <a:p>
            <a:endParaRPr lang="en-US" dirty="0"/>
          </a:p>
        </p:txBody>
      </p:sp>
      <p:sp>
        <p:nvSpPr>
          <p:cNvPr id="7" name="Title 8">
            <a:extLst>
              <a:ext uri="{FF2B5EF4-FFF2-40B4-BE49-F238E27FC236}">
                <a16:creationId xmlns:a16="http://schemas.microsoft.com/office/drawing/2014/main" id="{82017736-2D90-EE9A-20D4-242E4FA3F86B}"/>
              </a:ext>
            </a:extLst>
          </p:cNvPr>
          <p:cNvSpPr txBox="1">
            <a:spLocks/>
          </p:cNvSpPr>
          <p:nvPr/>
        </p:nvSpPr>
        <p:spPr>
          <a:xfrm>
            <a:off x="551384" y="3830438"/>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dirty="0"/>
              <a:t>Built-in Oracle TEXT Search functions</a:t>
            </a:r>
          </a:p>
        </p:txBody>
      </p:sp>
      <p:sp>
        <p:nvSpPr>
          <p:cNvPr id="8" name="Content Placeholder 2">
            <a:extLst>
              <a:ext uri="{FF2B5EF4-FFF2-40B4-BE49-F238E27FC236}">
                <a16:creationId xmlns:a16="http://schemas.microsoft.com/office/drawing/2014/main" id="{3F1015FA-8D3E-7629-B7FD-4CC8F0F87EA4}"/>
              </a:ext>
            </a:extLst>
          </p:cNvPr>
          <p:cNvSpPr txBox="1">
            <a:spLocks/>
          </p:cNvSpPr>
          <p:nvPr/>
        </p:nvSpPr>
        <p:spPr>
          <a:xfrm>
            <a:off x="551257" y="4581128"/>
            <a:ext cx="10945343" cy="2664296"/>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latin typeface="Oracle Sans Light" panose="020B0403020204020204" pitchFamily="34" charset="0"/>
                <a:cs typeface="Oracle Sans Light" panose="020B0403020204020204" pitchFamily="34" charset="0"/>
              </a:rPr>
              <a:t>APEX_SEARCH is now extended with two Oracle Text Query functions, </a:t>
            </a:r>
            <a:r>
              <a:rPr lang="en-IN" b="1" dirty="0">
                <a:solidFill>
                  <a:srgbClr val="FFC000"/>
                </a:solidFill>
                <a:latin typeface="Oracle Sans" panose="020B0503020204020204" pitchFamily="34" charset="0"/>
                <a:cs typeface="Oracle Sans" panose="020B0503020204020204" pitchFamily="34" charset="0"/>
              </a:rPr>
              <a:t>Search Engine </a:t>
            </a:r>
            <a:r>
              <a:rPr lang="en-IN" dirty="0">
                <a:latin typeface="Oracle Sans Light" panose="020B0403020204020204" pitchFamily="34" charset="0"/>
                <a:cs typeface="Oracle Sans Light" panose="020B0403020204020204" pitchFamily="34" charset="0"/>
              </a:rPr>
              <a:t>and </a:t>
            </a:r>
            <a:r>
              <a:rPr lang="en-IN" b="1" dirty="0">
                <a:solidFill>
                  <a:srgbClr val="FFC000"/>
                </a:solidFill>
                <a:latin typeface="Oracle Sans" panose="020B0503020204020204" pitchFamily="34" charset="0"/>
                <a:cs typeface="Oracle Sans" panose="020B0503020204020204" pitchFamily="34" charset="0"/>
              </a:rPr>
              <a:t>Expert Search. </a:t>
            </a:r>
            <a:br>
              <a:rPr lang="en-IN" dirty="0">
                <a:latin typeface="Oracle Sans Light" panose="020B0403020204020204" pitchFamily="34" charset="0"/>
                <a:cs typeface="Oracle Sans Light" panose="020B0403020204020204" pitchFamily="34" charset="0"/>
              </a:rPr>
            </a:br>
            <a:br>
              <a:rPr lang="en-IN" dirty="0">
                <a:latin typeface="Oracle Sans Light" panose="020B0403020204020204" pitchFamily="34" charset="0"/>
                <a:cs typeface="Oracle Sans Light" panose="020B0403020204020204" pitchFamily="34" charset="0"/>
              </a:rPr>
            </a:br>
            <a:r>
              <a:rPr lang="en-IN" dirty="0">
                <a:latin typeface="Oracle Sans Light" panose="020B0403020204020204" pitchFamily="34" charset="0"/>
                <a:cs typeface="Oracle Sans Light" panose="020B0403020204020204" pitchFamily="34" charset="0"/>
              </a:rPr>
              <a:t>These functions enable advanced full text search features including fuzzy searching and proximity search. </a:t>
            </a:r>
            <a:br>
              <a:rPr lang="en-IN" dirty="0">
                <a:latin typeface="Oracle Sans Light" panose="020B0403020204020204" pitchFamily="34" charset="0"/>
                <a:cs typeface="Oracle Sans Light" panose="020B0403020204020204" pitchFamily="34" charset="0"/>
              </a:rPr>
            </a:br>
            <a:br>
              <a:rPr lang="en-IN" dirty="0">
                <a:latin typeface="Oracle Sans Light" panose="020B0403020204020204" pitchFamily="34" charset="0"/>
                <a:cs typeface="Oracle Sans Light" panose="020B0403020204020204" pitchFamily="34" charset="0"/>
              </a:rPr>
            </a:br>
            <a:r>
              <a:rPr lang="en-IN" dirty="0">
                <a:latin typeface="Oracle Sans Light" panose="020B0403020204020204" pitchFamily="34" charset="0"/>
                <a:cs typeface="Oracle Sans Light" panose="020B0403020204020204" pitchFamily="34" charset="0"/>
              </a:rPr>
              <a:t>You can access these functions programmatically with APEX_SEARCH.QUERY_SEARCH_ENGINE and APEX_SEARCH.QUERY_EXPERT_SEARCH.</a:t>
            </a:r>
          </a:p>
        </p:txBody>
      </p:sp>
      <p:sp>
        <p:nvSpPr>
          <p:cNvPr id="12" name="Date Placeholder 11">
            <a:extLst>
              <a:ext uri="{FF2B5EF4-FFF2-40B4-BE49-F238E27FC236}">
                <a16:creationId xmlns:a16="http://schemas.microsoft.com/office/drawing/2014/main" id="{7EDB7620-DC3A-ECCF-A407-1FAF809062A3}"/>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273693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1384" y="410058"/>
            <a:ext cx="10671048" cy="714686"/>
          </a:xfrm>
        </p:spPr>
        <p:txBody>
          <a:bodyPr/>
          <a:lstStyle/>
          <a:p>
            <a:r>
              <a:rPr lang="en-IN" dirty="0"/>
              <a:t>Readable Export Enhancements</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dirty="0"/>
              <a:t>Copyright © 2024, Oracle and/or its affiliates</a:t>
            </a:r>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51384" y="1484784"/>
            <a:ext cx="11305383" cy="1359141"/>
          </a:xfrm>
        </p:spPr>
        <p:txBody>
          <a:bodyPr/>
          <a:lstStyle/>
          <a:p>
            <a:r>
              <a:rPr lang="en-IN" dirty="0">
                <a:latin typeface="Oracle Sans Light" panose="020B0403020204020204" pitchFamily="34" charset="0"/>
                <a:cs typeface="Oracle Sans Light" panose="020B0403020204020204" pitchFamily="34" charset="0"/>
              </a:rPr>
              <a:t>Application Export has a readable/diffable version in YAML format.  With APEX 24.1, we have extended this support to include:</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Export Individual Page in Readable Format</a:t>
            </a:r>
          </a:p>
          <a:p>
            <a:pPr marL="651510" lvl="1" indent="-285750"/>
            <a:r>
              <a:rPr lang="en-IN" dirty="0">
                <a:latin typeface="Oracle Sans Light" panose="020B0403020204020204" pitchFamily="34" charset="0"/>
                <a:cs typeface="Oracle Sans Light" panose="020B0403020204020204" pitchFamily="34" charset="0"/>
              </a:rPr>
              <a:t>Pages can now be exported in readable YAML format through the Export Page option in App Builder, or through sqlcl/command line. You can use this method to compare different versions of a page in a readable format.</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Improvements for better diff analysis</a:t>
            </a:r>
          </a:p>
          <a:p>
            <a:pPr marL="742950" lvl="1"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Exporting in readable format will default "Original IDs" to Yes.</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Application level readable export-only export by setting 'Readable Format' switch to on.</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Include Audit Information in Readable exports</a:t>
            </a:r>
          </a:p>
          <a:p>
            <a:pPr marL="742950" lvl="1"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This feature will allow developers to optionally include audit information in export files. Audit information options include None, Names and Dates, Dates Only. </a:t>
            </a:r>
          </a:p>
          <a:p>
            <a:pPr algn="l"/>
            <a:endParaRPr lang="en-IN" dirty="0">
              <a:latin typeface="Oracle Sans Light" panose="020B0403020204020204" pitchFamily="34" charset="0"/>
              <a:cs typeface="Oracle Sans Light" panose="020B0403020204020204" pitchFamily="34" charset="0"/>
            </a:endParaRPr>
          </a:p>
        </p:txBody>
      </p:sp>
      <p:sp>
        <p:nvSpPr>
          <p:cNvPr id="4" name="Rectangle 3">
            <a:extLst>
              <a:ext uri="{FF2B5EF4-FFF2-40B4-BE49-F238E27FC236}">
                <a16:creationId xmlns:a16="http://schemas.microsoft.com/office/drawing/2014/main" id="{4700CAD0-D27D-4A39-6E86-CBACE31BBBC6}"/>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D52EE2F4-229B-B032-9917-B86E973D6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1265238"/>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1">
            <a:extLst>
              <a:ext uri="{FF2B5EF4-FFF2-40B4-BE49-F238E27FC236}">
                <a16:creationId xmlns:a16="http://schemas.microsoft.com/office/drawing/2014/main" id="{DD7A799A-F363-6DC6-C0D0-7244131C6489}"/>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415454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General Builder Improvements</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32</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dirty="0"/>
              <a:t>Copyright © 2024, Oracle and/or its affiliates</a:t>
            </a:r>
          </a:p>
        </p:txBody>
      </p:sp>
      <p:sp>
        <p:nvSpPr>
          <p:cNvPr id="2" name="Date Placeholder 1">
            <a:extLst>
              <a:ext uri="{FF2B5EF4-FFF2-40B4-BE49-F238E27FC236}">
                <a16:creationId xmlns:a16="http://schemas.microsoft.com/office/drawing/2014/main" id="{949DCD6E-2EA9-494B-A1EA-C357E465D147}"/>
              </a:ext>
            </a:extLst>
          </p:cNvPr>
          <p:cNvSpPr>
            <a:spLocks noGrp="1"/>
          </p:cNvSpPr>
          <p:nvPr>
            <p:ph type="dt" sz="half" idx="16"/>
          </p:nvPr>
        </p:nvSpPr>
        <p:spPr>
          <a:xfrm>
            <a:off x="6873138" y="6425604"/>
            <a:ext cx="2743200" cy="363500"/>
          </a:xfrm>
        </p:spPr>
        <p:txBody>
          <a:bodyPr/>
          <a:lstStyle/>
          <a:p>
            <a:r>
              <a:rPr lang="en-US" dirty="0"/>
              <a:t>Learn more at </a:t>
            </a:r>
            <a:r>
              <a:rPr lang="en-US" dirty="0" err="1"/>
              <a:t>apex.oracle.com</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89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1384" y="410058"/>
            <a:ext cx="10671048" cy="714686"/>
          </a:xfrm>
        </p:spPr>
        <p:txBody>
          <a:bodyPr/>
          <a:lstStyle/>
          <a:p>
            <a:r>
              <a:rPr lang="en-IN" dirty="0"/>
              <a:t>Builder Extensions Enhancements</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a:t>Copyright © 2024, Oracle and/or its affiliates</a:t>
            </a:r>
            <a:endParaRPr lang="en-US" dirty="0"/>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51257" y="1277771"/>
            <a:ext cx="10671175" cy="1359141"/>
          </a:xfrm>
        </p:spPr>
        <p:txBody>
          <a:bodyPr/>
          <a:lstStyle/>
          <a:p>
            <a:pPr algn="l"/>
            <a:r>
              <a:rPr lang="en-IN" dirty="0">
                <a:latin typeface="Oracle Sans Light" panose="020B0403020204020204" pitchFamily="34" charset="0"/>
                <a:cs typeface="Oracle Sans Light" panose="020B0403020204020204" pitchFamily="34" charset="0"/>
              </a:rPr>
              <a:t>This feature enables APEX applications installed in a workspace, that is configured to host “Extensions”, to be invoked and used from other workspaces on the same instance. </a:t>
            </a:r>
            <a:br>
              <a:rPr lang="en-IN" dirty="0">
                <a:latin typeface="Oracle Sans Light" panose="020B0403020204020204" pitchFamily="34" charset="0"/>
                <a:cs typeface="Oracle Sans Light" panose="020B0403020204020204" pitchFamily="34" charset="0"/>
              </a:rPr>
            </a:br>
            <a:br>
              <a:rPr lang="en-IN" dirty="0">
                <a:latin typeface="Oracle Sans Light" panose="020B0403020204020204" pitchFamily="34" charset="0"/>
                <a:cs typeface="Oracle Sans Light" panose="020B0403020204020204" pitchFamily="34" charset="0"/>
              </a:rPr>
            </a:br>
            <a:r>
              <a:rPr lang="en-IN" dirty="0">
                <a:latin typeface="Oracle Sans Light" panose="020B0403020204020204" pitchFamily="34" charset="0"/>
                <a:cs typeface="Oracle Sans Light" panose="020B0403020204020204" pitchFamily="34" charset="0"/>
              </a:rPr>
              <a:t>The Extension application, if read-access is granted by the invoking workspace, to access the application meta-data (views) of that invoking workspace. </a:t>
            </a:r>
            <a:br>
              <a:rPr lang="en-IN" dirty="0">
                <a:latin typeface="Oracle Sans Light" panose="020B0403020204020204" pitchFamily="34" charset="0"/>
                <a:cs typeface="Oracle Sans Light" panose="020B0403020204020204" pitchFamily="34" charset="0"/>
              </a:rPr>
            </a:br>
            <a:br>
              <a:rPr lang="en-IN" dirty="0">
                <a:latin typeface="Oracle Sans Light" panose="020B0403020204020204" pitchFamily="34" charset="0"/>
                <a:cs typeface="Oracle Sans Light" panose="020B0403020204020204" pitchFamily="34" charset="0"/>
              </a:rPr>
            </a:br>
            <a:r>
              <a:rPr lang="en-IN" dirty="0">
                <a:latin typeface="Oracle Sans Light" panose="020B0403020204020204" pitchFamily="34" charset="0"/>
                <a:cs typeface="Oracle Sans Light" panose="020B0403020204020204" pitchFamily="34" charset="0"/>
              </a:rPr>
              <a:t>Feature overview:</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Builder Extension Sign-in Authentication Scheme, which enables opening the Extension app from a Builder session without having to sign-in with username/password</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Publish Extension apps using the Extension Menu</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Workspaces can subscribe to Extension Menus from Extension Workspaces and invoke the Extensions published</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API, that allows accessing repository data of workspaces, that have granted read access, to an Extension workspace in Automations or PL/SQL in APEX session context.</a:t>
            </a:r>
          </a:p>
          <a:p>
            <a:endParaRPr lang="en-US" sz="2400" b="1" dirty="0">
              <a:cs typeface="+mj-cs"/>
            </a:endParaRPr>
          </a:p>
        </p:txBody>
      </p:sp>
      <p:sp>
        <p:nvSpPr>
          <p:cNvPr id="2" name="Date Placeholder 11">
            <a:extLst>
              <a:ext uri="{FF2B5EF4-FFF2-40B4-BE49-F238E27FC236}">
                <a16:creationId xmlns:a16="http://schemas.microsoft.com/office/drawing/2014/main" id="{91C8399E-AC0B-13C5-A2FF-DCFC0AB6051B}"/>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58365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1384" y="410058"/>
            <a:ext cx="10671048" cy="714686"/>
          </a:xfrm>
        </p:spPr>
        <p:txBody>
          <a:bodyPr/>
          <a:lstStyle/>
          <a:p>
            <a:r>
              <a:rPr lang="en-IN" dirty="0"/>
              <a:t>Page Designer Improvements</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a:t>Copyright © 2024, Oracle and/or its affiliates</a:t>
            </a:r>
            <a:endParaRPr lang="en-US" dirty="0"/>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51257" y="1277771"/>
            <a:ext cx="10671175" cy="1359141"/>
          </a:xfrm>
        </p:spPr>
        <p:txBody>
          <a:bodyPr/>
          <a:lstStyle/>
          <a:p>
            <a:pPr algn="l"/>
            <a:r>
              <a:rPr lang="en-IN" dirty="0">
                <a:latin typeface="Oracle Sans Light" panose="020B0403020204020204" pitchFamily="34" charset="0"/>
                <a:cs typeface="Oracle Sans Light" panose="020B0403020204020204" pitchFamily="34" charset="0"/>
              </a:rPr>
              <a:t>Resizable icon picker modal dialog, for better usability.</a:t>
            </a:r>
          </a:p>
          <a:p>
            <a:pPr algn="l"/>
            <a:endParaRPr lang="en-IN" dirty="0">
              <a:latin typeface="Oracle Sans Light" panose="020B0403020204020204" pitchFamily="34" charset="0"/>
              <a:cs typeface="Oracle Sans Light" panose="020B0403020204020204" pitchFamily="34" charset="0"/>
            </a:endParaRPr>
          </a:p>
          <a:p>
            <a:pPr algn="l"/>
            <a:r>
              <a:rPr lang="en-IN" dirty="0">
                <a:latin typeface="Oracle Sans Light" panose="020B0403020204020204" pitchFamily="34" charset="0"/>
                <a:cs typeface="Oracle Sans Light" panose="020B0403020204020204" pitchFamily="34" charset="0"/>
              </a:rPr>
              <a:t>New Name Attribute for Regions - similar to pages, regions now support both Name and Title attributes.</a:t>
            </a:r>
          </a:p>
          <a:p>
            <a:pPr algn="l"/>
            <a:endParaRPr lang="en-IN" dirty="0">
              <a:latin typeface="Oracle Sans Light" panose="020B0403020204020204" pitchFamily="34" charset="0"/>
              <a:cs typeface="Oracle Sans Light" panose="020B0403020204020204" pitchFamily="34" charset="0"/>
            </a:endParaRPr>
          </a:p>
          <a:p>
            <a:pPr algn="l"/>
            <a:r>
              <a:rPr lang="en-IN" dirty="0">
                <a:latin typeface="Oracle Sans Light" panose="020B0403020204020204" pitchFamily="34" charset="0"/>
                <a:cs typeface="Oracle Sans Light" panose="020B0403020204020204" pitchFamily="34" charset="0"/>
              </a:rPr>
              <a:t>Copy this Page' menu option - renamed menu option from 'Page as Copy', to be more intuitive, and streamlined the copy page wizard, by reducing the number of wizard steps.</a:t>
            </a:r>
          </a:p>
          <a:p>
            <a:pPr algn="l"/>
            <a:endParaRPr lang="en-IN" dirty="0">
              <a:latin typeface="Oracle Sans Light" panose="020B0403020204020204" pitchFamily="34" charset="0"/>
              <a:cs typeface="Oracle Sans Light" panose="020B0403020204020204" pitchFamily="34" charset="0"/>
            </a:endParaRPr>
          </a:p>
          <a:p>
            <a:pPr algn="l"/>
            <a:r>
              <a:rPr lang="en-IN" dirty="0">
                <a:latin typeface="Oracle Sans Light" panose="020B0403020204020204" pitchFamily="34" charset="0"/>
                <a:cs typeface="Oracle Sans Light" panose="020B0403020204020204" pitchFamily="34" charset="0"/>
              </a:rPr>
              <a:t>New 'Show Processing' attribute added to page buttons when 'Submit Page' action is selected. This will help prevent users from double-clicking, and submitting the page twice.</a:t>
            </a:r>
          </a:p>
          <a:p>
            <a:pPr algn="l"/>
            <a:endParaRPr lang="en-IN" dirty="0">
              <a:latin typeface="Oracle Sans Light" panose="020B0403020204020204" pitchFamily="34" charset="0"/>
              <a:cs typeface="Oracle Sans Light" panose="020B0403020204020204" pitchFamily="34" charset="0"/>
            </a:endParaRPr>
          </a:p>
          <a:p>
            <a:pPr algn="l"/>
            <a:r>
              <a:rPr lang="en-IN" dirty="0">
                <a:latin typeface="Oracle Sans Light" panose="020B0403020204020204" pitchFamily="34" charset="0"/>
                <a:cs typeface="Oracle Sans Light" panose="020B0403020204020204" pitchFamily="34" charset="0"/>
              </a:rPr>
              <a:t>New 'Alternative Label' attribute for Interactive Report columns, to use in dialogs and in various column heading placements.  Use an alternative label when the heading contains extra formatting such as HTML tags.</a:t>
            </a:r>
          </a:p>
          <a:p>
            <a:pPr algn="l"/>
            <a:endParaRPr lang="en-IN" dirty="0">
              <a:latin typeface="Oracle Sans Light" panose="020B0403020204020204" pitchFamily="34" charset="0"/>
              <a:cs typeface="Oracle Sans Light" panose="020B0403020204020204" pitchFamily="34" charset="0"/>
            </a:endParaRPr>
          </a:p>
          <a:p>
            <a:pPr algn="l"/>
            <a:r>
              <a:rPr lang="en-IN" dirty="0">
                <a:latin typeface="Oracle Sans Light" panose="020B0403020204020204" pitchFamily="34" charset="0"/>
                <a:cs typeface="Oracle Sans Light" panose="020B0403020204020204" pitchFamily="34" charset="0"/>
              </a:rPr>
              <a:t>New Template Option to hide empty values on Classic reports using templates "Value Attribute Pairs - Column" and "Contextual Info".</a:t>
            </a:r>
          </a:p>
        </p:txBody>
      </p:sp>
      <p:sp>
        <p:nvSpPr>
          <p:cNvPr id="2" name="Date Placeholder 11">
            <a:extLst>
              <a:ext uri="{FF2B5EF4-FFF2-40B4-BE49-F238E27FC236}">
                <a16:creationId xmlns:a16="http://schemas.microsoft.com/office/drawing/2014/main" id="{E99497F4-3EBB-2333-699F-5C17ECD310AC}"/>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227512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C9A54-DDCC-1857-D68D-50A619A9989E}"/>
              </a:ext>
            </a:extLst>
          </p:cNvPr>
          <p:cNvSpPr>
            <a:spLocks noGrp="1"/>
          </p:cNvSpPr>
          <p:nvPr>
            <p:ph type="title"/>
          </p:nvPr>
        </p:nvSpPr>
        <p:spPr/>
        <p:txBody>
          <a:bodyPr/>
          <a:lstStyle/>
          <a:p>
            <a:r>
              <a:rPr lang="en-IN" dirty="0"/>
              <a:t>App Builder Enhancements</a:t>
            </a:r>
            <a:br>
              <a:rPr lang="en-IN" b="0" i="0" dirty="0">
                <a:solidFill>
                  <a:srgbClr val="172B4D"/>
                </a:solidFill>
                <a:effectLst/>
                <a:highlight>
                  <a:srgbClr val="FFFFFF"/>
                </a:highlight>
                <a:latin typeface="-apple-system"/>
              </a:rPr>
            </a:br>
            <a:endParaRPr lang="en-US" dirty="0"/>
          </a:p>
        </p:txBody>
      </p:sp>
      <p:sp>
        <p:nvSpPr>
          <p:cNvPr id="10" name="Content Placeholder 9">
            <a:extLst>
              <a:ext uri="{FF2B5EF4-FFF2-40B4-BE49-F238E27FC236}">
                <a16:creationId xmlns:a16="http://schemas.microsoft.com/office/drawing/2014/main" id="{AB4FC1C0-EFAC-4586-115C-941A8BD0D2A6}"/>
              </a:ext>
            </a:extLst>
          </p:cNvPr>
          <p:cNvSpPr>
            <a:spLocks noGrp="1"/>
          </p:cNvSpPr>
          <p:nvPr>
            <p:ph sz="quarter" idx="13"/>
          </p:nvPr>
        </p:nvSpPr>
        <p:spPr/>
        <p:txBody>
          <a:bodyPr/>
          <a:lstStyle/>
          <a:p>
            <a:pPr algn="l"/>
            <a:r>
              <a:rPr lang="en-IN" b="1" dirty="0">
                <a:solidFill>
                  <a:srgbClr val="FFC000"/>
                </a:solidFill>
                <a:latin typeface="Oracle Sans" panose="020B0503020204020204" pitchFamily="34" charset="0"/>
                <a:cs typeface="Oracle Sans" panose="020B0503020204020204" pitchFamily="34" charset="0"/>
              </a:rPr>
              <a:t>Spotlight Search Enhancements</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Search results are shown in categories; Results have their search term highlighted.</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Component Export/Import with Offsets</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To add support for importing and exporting components with offsets, in the development environment.  With previous releases, this is only possible to do this on the command line.</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New process type "Server Side Geocoding"</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This feature introduces a new process type "Server Side Geocoding" to APEX ADB instances. This will allow users to perform server-side geocoding (turning a postal address to a coordinate) independently from the UI as well as automating their geocoding processes using Automations.</a:t>
            </a:r>
          </a:p>
          <a:p>
            <a:endParaRPr lang="en-US" dirty="0"/>
          </a:p>
        </p:txBody>
      </p:sp>
      <p:sp>
        <p:nvSpPr>
          <p:cNvPr id="11" name="Title 8">
            <a:extLst>
              <a:ext uri="{FF2B5EF4-FFF2-40B4-BE49-F238E27FC236}">
                <a16:creationId xmlns:a16="http://schemas.microsoft.com/office/drawing/2014/main" id="{047DB15C-BB9F-4C8D-15AF-BB5402544F2B}"/>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Date Placeholder 11">
            <a:extLst>
              <a:ext uri="{FF2B5EF4-FFF2-40B4-BE49-F238E27FC236}">
                <a16:creationId xmlns:a16="http://schemas.microsoft.com/office/drawing/2014/main" id="{FC2FF605-6EE6-623A-5929-852E4EC25640}"/>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
        <p:nvSpPr>
          <p:cNvPr id="5" name="Footer Placeholder 5">
            <a:extLst>
              <a:ext uri="{FF2B5EF4-FFF2-40B4-BE49-F238E27FC236}">
                <a16:creationId xmlns:a16="http://schemas.microsoft.com/office/drawing/2014/main" id="{C6528398-F135-6DBE-1618-519ECFAED416}"/>
              </a:ext>
            </a:extLst>
          </p:cNvPr>
          <p:cNvSpPr>
            <a:spLocks noGrp="1"/>
          </p:cNvSpPr>
          <p:nvPr>
            <p:ph type="ftr" sz="quarter" idx="15"/>
          </p:nvPr>
        </p:nvSpPr>
        <p:spPr>
          <a:xfrm>
            <a:off x="1127759" y="6423978"/>
            <a:ext cx="5745379" cy="365125"/>
          </a:xfrm>
        </p:spPr>
        <p:txBody>
          <a:bodyPr/>
          <a:lstStyle/>
          <a:p>
            <a:r>
              <a:rPr lang="en-US"/>
              <a:t>Copyright © 2024, Oracle and/or its affiliates</a:t>
            </a:r>
            <a:endParaRPr lang="en-US" dirty="0"/>
          </a:p>
        </p:txBody>
      </p:sp>
    </p:spTree>
    <p:extLst>
      <p:ext uri="{BB962C8B-B14F-4D97-AF65-F5344CB8AC3E}">
        <p14:creationId xmlns:p14="http://schemas.microsoft.com/office/powerpoint/2010/main" val="242453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Additional Updates &amp; Enhancements</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36</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dirty="0"/>
              <a:t>Copyright © 2024, Oracle and/or its affiliates</a:t>
            </a:r>
          </a:p>
        </p:txBody>
      </p:sp>
      <p:sp>
        <p:nvSpPr>
          <p:cNvPr id="2" name="Date Placeholder 1">
            <a:extLst>
              <a:ext uri="{FF2B5EF4-FFF2-40B4-BE49-F238E27FC236}">
                <a16:creationId xmlns:a16="http://schemas.microsoft.com/office/drawing/2014/main" id="{949DCD6E-2EA9-494B-A1EA-C357E465D147}"/>
              </a:ext>
            </a:extLst>
          </p:cNvPr>
          <p:cNvSpPr>
            <a:spLocks noGrp="1"/>
          </p:cNvSpPr>
          <p:nvPr>
            <p:ph type="dt" sz="half" idx="16"/>
          </p:nvPr>
        </p:nvSpPr>
        <p:spPr>
          <a:xfrm>
            <a:off x="6873138" y="6425604"/>
            <a:ext cx="2743200" cy="363500"/>
          </a:xfrm>
        </p:spPr>
        <p:txBody>
          <a:bodyPr/>
          <a:lstStyle/>
          <a:p>
            <a:r>
              <a:rPr lang="en-US" dirty="0"/>
              <a:t>Learn more at </a:t>
            </a:r>
            <a:r>
              <a:rPr lang="en-US" dirty="0" err="1"/>
              <a:t>apex.oracle.com</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60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0876" y="229646"/>
            <a:ext cx="10671048" cy="714686"/>
          </a:xfrm>
        </p:spPr>
        <p:txBody>
          <a:bodyPr/>
          <a:lstStyle/>
          <a:p>
            <a:r>
              <a:rPr lang="en-IN" b="1" dirty="0"/>
              <a:t>Translation of Runtime Messages into Ukrainian and Vietnamese</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a:t>Copyright © 2024, Oracle and/or its affiliates</a:t>
            </a:r>
            <a:endParaRPr lang="en-US" dirty="0"/>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48901" y="1180655"/>
            <a:ext cx="10671175" cy="1359141"/>
          </a:xfrm>
        </p:spPr>
        <p:txBody>
          <a:bodyPr/>
          <a:lstStyle/>
          <a:p>
            <a:r>
              <a:rPr lang="en-IN" dirty="0">
                <a:latin typeface="Oracle Sans Light" panose="020B0403020204020204" pitchFamily="34" charset="0"/>
                <a:cs typeface="Oracle Sans Light" panose="020B0403020204020204" pitchFamily="34" charset="0"/>
              </a:rPr>
              <a:t>APEX now supports the translation of runtime messages into </a:t>
            </a:r>
            <a:r>
              <a:rPr lang="en-IN" b="1" dirty="0">
                <a:solidFill>
                  <a:srgbClr val="FFC000"/>
                </a:solidFill>
                <a:latin typeface="Oracle Sans" panose="020B0503020204020204" pitchFamily="34" charset="0"/>
                <a:cs typeface="Oracle Sans" panose="020B0503020204020204" pitchFamily="34" charset="0"/>
              </a:rPr>
              <a:t>Ukrainian</a:t>
            </a:r>
            <a:r>
              <a:rPr lang="en-IN" dirty="0">
                <a:latin typeface="Oracle Sans Light" panose="020B0403020204020204" pitchFamily="34" charset="0"/>
                <a:cs typeface="Oracle Sans Light" panose="020B0403020204020204" pitchFamily="34" charset="0"/>
              </a:rPr>
              <a:t> and </a:t>
            </a:r>
            <a:r>
              <a:rPr lang="en-IN" b="1" dirty="0">
                <a:solidFill>
                  <a:srgbClr val="FFC000"/>
                </a:solidFill>
                <a:latin typeface="Oracle Sans" panose="020B0503020204020204" pitchFamily="34" charset="0"/>
                <a:cs typeface="Oracle Sans" panose="020B0503020204020204" pitchFamily="34" charset="0"/>
              </a:rPr>
              <a:t>Vietnamese</a:t>
            </a:r>
            <a:r>
              <a:rPr lang="en-IN" dirty="0">
                <a:latin typeface="Oracle Sans Light" panose="020B0403020204020204" pitchFamily="34" charset="0"/>
                <a:cs typeface="Oracle Sans Light" panose="020B0403020204020204" pitchFamily="34" charset="0"/>
              </a:rPr>
              <a:t>, extending our language support to </a:t>
            </a:r>
            <a:r>
              <a:rPr lang="en-IN" b="1" dirty="0">
                <a:solidFill>
                  <a:srgbClr val="FFC000"/>
                </a:solidFill>
                <a:latin typeface="Oracle Sans" panose="020B0503020204020204" pitchFamily="34" charset="0"/>
                <a:cs typeface="Oracle Sans" panose="020B0503020204020204" pitchFamily="34" charset="0"/>
              </a:rPr>
              <a:t>34 languages.</a:t>
            </a:r>
            <a:br>
              <a:rPr lang="en-IN" b="1" dirty="0">
                <a:solidFill>
                  <a:srgbClr val="FFC000"/>
                </a:solidFill>
                <a:latin typeface="Oracle Sans" panose="020B0503020204020204" pitchFamily="34" charset="0"/>
                <a:cs typeface="Oracle Sans" panose="020B0503020204020204" pitchFamily="34" charset="0"/>
              </a:rPr>
            </a:br>
            <a:endParaRPr lang="en-IN" b="1" dirty="0">
              <a:solidFill>
                <a:srgbClr val="FFC000"/>
              </a:solidFill>
              <a:latin typeface="Oracle Sans" panose="020B0503020204020204" pitchFamily="34" charset="0"/>
              <a:cs typeface="Oracle Sans" panose="020B0503020204020204" pitchFamily="34" charset="0"/>
            </a:endParaRPr>
          </a:p>
          <a:p>
            <a:r>
              <a:rPr lang="en-IN" dirty="0">
                <a:latin typeface="Oracle Sans Light" panose="020B0403020204020204" pitchFamily="34" charset="0"/>
                <a:cs typeface="Oracle Sans Light" panose="020B0403020204020204" pitchFamily="34" charset="0"/>
              </a:rPr>
              <a:t>APEX supports the following languages: Arabic, Brazilian Portuguese, Croatian, Czech, Danish, Dutch, Finnish, French, French - Canada, German, Greek, Hebrew, Hungarian, Icelandic, Italian, Japanese, Korean, Norwegian, Polish, Portuguese (Portugal) (pt), Romanian, Russian, Serbian - Cyrillic, Serbian - Latin, Simplified Chinese, Slovak, Slovenian, Spanish, Swedish, Thai, Traditional Chinese, Turkish, Ukrainian, and Vietnamese.</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endParaRPr lang="en-US" sz="2400" b="1" dirty="0">
              <a:cs typeface="+mj-cs"/>
            </a:endParaRPr>
          </a:p>
        </p:txBody>
      </p:sp>
      <p:sp>
        <p:nvSpPr>
          <p:cNvPr id="5" name="Title 8">
            <a:extLst>
              <a:ext uri="{FF2B5EF4-FFF2-40B4-BE49-F238E27FC236}">
                <a16:creationId xmlns:a16="http://schemas.microsoft.com/office/drawing/2014/main" id="{1643955A-6BC6-8C98-BA12-B553084E0AB8}"/>
              </a:ext>
            </a:extLst>
          </p:cNvPr>
          <p:cNvSpPr txBox="1">
            <a:spLocks/>
          </p:cNvSpPr>
          <p:nvPr/>
        </p:nvSpPr>
        <p:spPr>
          <a:xfrm>
            <a:off x="548901" y="3390746"/>
            <a:ext cx="10671048" cy="714686"/>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dirty="0"/>
              <a:t>Universal Theme Updates</a:t>
            </a:r>
          </a:p>
        </p:txBody>
      </p:sp>
      <p:sp>
        <p:nvSpPr>
          <p:cNvPr id="10" name="Content Placeholder 2">
            <a:extLst>
              <a:ext uri="{FF2B5EF4-FFF2-40B4-BE49-F238E27FC236}">
                <a16:creationId xmlns:a16="http://schemas.microsoft.com/office/drawing/2014/main" id="{BDB9B1D1-09F6-DA48-C8B6-262772AE96DC}"/>
              </a:ext>
            </a:extLst>
          </p:cNvPr>
          <p:cNvSpPr txBox="1">
            <a:spLocks/>
          </p:cNvSpPr>
          <p:nvPr/>
        </p:nvSpPr>
        <p:spPr>
          <a:xfrm>
            <a:off x="556173" y="4318204"/>
            <a:ext cx="10671175" cy="1359141"/>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dirty="0">
                <a:latin typeface="Oracle Sans Light" panose="020B0403020204020204" pitchFamily="34" charset="0"/>
                <a:cs typeface="Oracle Sans Light" panose="020B0403020204020204" pitchFamily="34" charset="0"/>
              </a:rPr>
              <a:t>Improved </a:t>
            </a:r>
            <a:r>
              <a:rPr lang="en-IN" b="1" dirty="0">
                <a:solidFill>
                  <a:srgbClr val="FFC000"/>
                </a:solidFill>
                <a:latin typeface="Oracle Sans" panose="020B0503020204020204" pitchFamily="34" charset="0"/>
                <a:cs typeface="Oracle Sans" panose="020B0503020204020204" pitchFamily="34" charset="0"/>
              </a:rPr>
              <a:t>Content-Security-Policy</a:t>
            </a:r>
            <a:r>
              <a:rPr lang="en-IN" dirty="0">
                <a:latin typeface="Oracle Sans Light" panose="020B0403020204020204" pitchFamily="34" charset="0"/>
                <a:cs typeface="Oracle Sans Light" panose="020B0403020204020204" pitchFamily="34" charset="0"/>
              </a:rPr>
              <a:t> for Universal Theme</a:t>
            </a:r>
          </a:p>
          <a:p>
            <a:pPr algn="l"/>
            <a:endParaRPr lang="en-IN" dirty="0">
              <a:latin typeface="Oracle Sans Light" panose="020B0403020204020204" pitchFamily="34" charset="0"/>
              <a:cs typeface="Oracle Sans Light" panose="020B0403020204020204" pitchFamily="34" charset="0"/>
            </a:endParaRPr>
          </a:p>
          <a:p>
            <a:pPr algn="l"/>
            <a:r>
              <a:rPr lang="en-IN" b="1" dirty="0">
                <a:solidFill>
                  <a:srgbClr val="FFC000"/>
                </a:solidFill>
                <a:latin typeface="Oracle Sans" panose="020B0503020204020204" pitchFamily="34" charset="0"/>
                <a:cs typeface="Oracle Sans" panose="020B0503020204020204" pitchFamily="34" charset="0"/>
              </a:rPr>
              <a:t>Redwood Light Enhancements</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Minor UI enhancements for Avatars, Badges, </a:t>
            </a:r>
            <a:r>
              <a:rPr lang="en-IN" dirty="0" err="1">
                <a:latin typeface="Oracle Sans Light" panose="020B0403020204020204" pitchFamily="34" charset="0"/>
                <a:cs typeface="Oracle Sans Light" panose="020B0403020204020204" pitchFamily="34" charset="0"/>
              </a:rPr>
              <a:t>Combobox</a:t>
            </a:r>
            <a:r>
              <a:rPr lang="en-IN" dirty="0">
                <a:latin typeface="Oracle Sans Light" panose="020B0403020204020204" pitchFamily="34" charset="0"/>
                <a:cs typeface="Oracle Sans Light" panose="020B0403020204020204" pitchFamily="34" charset="0"/>
              </a:rPr>
              <a:t> &amp; LOV chips, File Drop Train (Wizard), Input focus styles, IG &amp; IRR filter/chips and Page header</a:t>
            </a:r>
            <a:endParaRPr lang="en-US" sz="2400" b="1" dirty="0">
              <a:cs typeface="+mj-cs"/>
            </a:endParaRPr>
          </a:p>
        </p:txBody>
      </p:sp>
      <p:sp>
        <p:nvSpPr>
          <p:cNvPr id="2" name="Date Placeholder 11">
            <a:extLst>
              <a:ext uri="{FF2B5EF4-FFF2-40B4-BE49-F238E27FC236}">
                <a16:creationId xmlns:a16="http://schemas.microsoft.com/office/drawing/2014/main" id="{C154680B-B4FE-5E1B-1A23-0695A1E9BEDA}"/>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187373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C9A54-DDCC-1857-D68D-50A619A9989E}"/>
              </a:ext>
            </a:extLst>
          </p:cNvPr>
          <p:cNvSpPr>
            <a:spLocks noGrp="1"/>
          </p:cNvSpPr>
          <p:nvPr>
            <p:ph type="title"/>
          </p:nvPr>
        </p:nvSpPr>
        <p:spPr/>
        <p:txBody>
          <a:bodyPr/>
          <a:lstStyle/>
          <a:p>
            <a:r>
              <a:rPr lang="en-IN" dirty="0"/>
              <a:t>Accessibility Improvements</a:t>
            </a:r>
            <a:br>
              <a:rPr lang="en-IN" dirty="0"/>
            </a:br>
            <a:endParaRPr lang="en-US" dirty="0"/>
          </a:p>
        </p:txBody>
      </p:sp>
      <p:sp>
        <p:nvSpPr>
          <p:cNvPr id="10" name="Content Placeholder 9">
            <a:extLst>
              <a:ext uri="{FF2B5EF4-FFF2-40B4-BE49-F238E27FC236}">
                <a16:creationId xmlns:a16="http://schemas.microsoft.com/office/drawing/2014/main" id="{AB4FC1C0-EFAC-4586-115C-941A8BD0D2A6}"/>
              </a:ext>
            </a:extLst>
          </p:cNvPr>
          <p:cNvSpPr>
            <a:spLocks noGrp="1"/>
          </p:cNvSpPr>
          <p:nvPr>
            <p:ph sz="quarter" idx="13"/>
          </p:nvPr>
        </p:nvSpPr>
        <p:spPr>
          <a:xfrm>
            <a:off x="768875" y="1340768"/>
            <a:ext cx="10671175" cy="4507992"/>
          </a:xfrm>
        </p:spPr>
        <p:txBody>
          <a:bodyPr/>
          <a:lstStyle/>
          <a:p>
            <a:pPr algn="l"/>
            <a:r>
              <a:rPr lang="en-IN" b="1" dirty="0">
                <a:solidFill>
                  <a:srgbClr val="FFC000"/>
                </a:solidFill>
                <a:latin typeface="Oracle Sans" panose="020B0503020204020204" pitchFamily="34" charset="0"/>
                <a:cs typeface="Oracle Sans" panose="020B0503020204020204" pitchFamily="34" charset="0"/>
              </a:rPr>
              <a:t>Improved read-only item state</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This feature introduces changes to support accessible rendering of read-only items. </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APIs added, and the following native item types use it: </a:t>
            </a:r>
            <a:r>
              <a:rPr lang="en-IN" dirty="0" err="1">
                <a:latin typeface="Oracle Sans Light" panose="020B0403020204020204" pitchFamily="34" charset="0"/>
                <a:cs typeface="Oracle Sans Light" panose="020B0403020204020204" pitchFamily="34" charset="0"/>
              </a:rPr>
              <a:t>Color</a:t>
            </a:r>
            <a:r>
              <a:rPr lang="en-IN" dirty="0">
                <a:latin typeface="Oracle Sans Light" panose="020B0403020204020204" pitchFamily="34" charset="0"/>
                <a:cs typeface="Oracle Sans Light" panose="020B0403020204020204" pitchFamily="34" charset="0"/>
              </a:rPr>
              <a:t> Picker, </a:t>
            </a:r>
            <a:r>
              <a:rPr lang="en-IN" dirty="0" err="1">
                <a:latin typeface="Oracle Sans Light" panose="020B0403020204020204" pitchFamily="34" charset="0"/>
                <a:cs typeface="Oracle Sans Light" panose="020B0403020204020204" pitchFamily="34" charset="0"/>
              </a:rPr>
              <a:t>Combobox</a:t>
            </a:r>
            <a:r>
              <a:rPr lang="en-IN" dirty="0">
                <a:latin typeface="Oracle Sans Light" panose="020B0403020204020204" pitchFamily="34" charset="0"/>
                <a:cs typeface="Oracle Sans Light" panose="020B0403020204020204" pitchFamily="34" charset="0"/>
              </a:rPr>
              <a:t>, Date Picker, Number, Display Only, Popup LOV, Select List, Select One, Select Many, Switch Text, </a:t>
            </a:r>
            <a:r>
              <a:rPr lang="en-IN" dirty="0" err="1">
                <a:latin typeface="Oracle Sans Light" panose="020B0403020204020204" pitchFamily="34" charset="0"/>
                <a:cs typeface="Oracle Sans Light" panose="020B0403020204020204" pitchFamily="34" charset="0"/>
              </a:rPr>
              <a:t>Textfield</a:t>
            </a:r>
            <a:r>
              <a:rPr lang="en-IN" dirty="0">
                <a:latin typeface="Oracle Sans Light" panose="020B0403020204020204" pitchFamily="34" charset="0"/>
                <a:cs typeface="Oracle Sans Light" panose="020B0403020204020204" pitchFamily="34" charset="0"/>
              </a:rPr>
              <a:t>, Text with Autocomplete, and </a:t>
            </a:r>
            <a:r>
              <a:rPr lang="en-IN" dirty="0" err="1">
                <a:latin typeface="Oracle Sans Light" panose="020B0403020204020204" pitchFamily="34" charset="0"/>
                <a:cs typeface="Oracle Sans Light" panose="020B0403020204020204" pitchFamily="34" charset="0"/>
              </a:rPr>
              <a:t>Textarea</a:t>
            </a:r>
            <a:endParaRPr lang="en-IN" dirty="0">
              <a:latin typeface="Oracle Sans Light" panose="020B0403020204020204" pitchFamily="34" charset="0"/>
              <a:cs typeface="Oracle Sans Light" panose="020B0403020204020204" pitchFamily="34" charset="0"/>
            </a:endParaRPr>
          </a:p>
          <a:p>
            <a:pPr algn="l"/>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Accessibility-focused help text</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There are many attributes that are very important for accessibility. To simplify the process and emphasize the significance of these attributes, new accessibility-specific help text has been added to these attributes in Page Designer, aiming to better guide developers into creating accessible APEX apps.</a:t>
            </a:r>
          </a:p>
          <a:p>
            <a:pPr algn="l"/>
            <a:endParaRPr lang="en-IN" dirty="0">
              <a:latin typeface="Oracle Sans Light" panose="020B0403020204020204" pitchFamily="34" charset="0"/>
              <a:cs typeface="Oracle Sans Light" panose="020B0403020204020204" pitchFamily="34" charset="0"/>
            </a:endParaRPr>
          </a:p>
          <a:p>
            <a:pPr algn="l"/>
            <a:r>
              <a:rPr lang="en-IN" dirty="0">
                <a:latin typeface="Oracle Sans Light" panose="020B0403020204020204" pitchFamily="34" charset="0"/>
                <a:cs typeface="Oracle Sans Light" panose="020B0403020204020204" pitchFamily="34" charset="0"/>
              </a:rPr>
              <a:t>Continuing from the work done in APEX 23.2 improving the development environment user experience for all users, APEX 24.1 further improves the developer experience when building APEX apps.</a:t>
            </a:r>
          </a:p>
          <a:p>
            <a:pPr algn="l"/>
            <a:endParaRPr lang="en-IN" dirty="0">
              <a:latin typeface="Oracle Sans Light" panose="020B0403020204020204" pitchFamily="34" charset="0"/>
              <a:cs typeface="Oracle Sans Light" panose="020B0403020204020204" pitchFamily="34" charset="0"/>
            </a:endParaRPr>
          </a:p>
          <a:p>
            <a:pPr algn="l"/>
            <a:r>
              <a:rPr lang="en-IN" dirty="0">
                <a:latin typeface="Oracle Sans Light" panose="020B0403020204020204" pitchFamily="34" charset="0"/>
                <a:cs typeface="Oracle Sans Light" panose="020B0403020204020204" pitchFamily="34" charset="0"/>
              </a:rPr>
              <a:t>Numerous other accessibility-focused bug fixes.</a:t>
            </a:r>
          </a:p>
          <a:p>
            <a:pPr marL="285750" indent="-285750">
              <a:buFont typeface="Arial" panose="020B0604020202020204" pitchFamily="34" charset="0"/>
              <a:buChar char="•"/>
            </a:pPr>
            <a:endParaRPr lang="en-IN" dirty="0">
              <a:latin typeface="Oracle Sans Light" panose="020B0403020204020204" pitchFamily="34" charset="0"/>
              <a:cs typeface="Oracle Sans Light" panose="020B0403020204020204" pitchFamily="34" charset="0"/>
            </a:endParaRPr>
          </a:p>
          <a:p>
            <a:br>
              <a:rPr lang="en-IN" dirty="0">
                <a:effectLst/>
              </a:rPr>
            </a:br>
            <a:endParaRPr lang="en-IN" dirty="0">
              <a:effectLst/>
            </a:endParaRPr>
          </a:p>
        </p:txBody>
      </p:sp>
      <p:sp>
        <p:nvSpPr>
          <p:cNvPr id="11" name="Title 8">
            <a:extLst>
              <a:ext uri="{FF2B5EF4-FFF2-40B4-BE49-F238E27FC236}">
                <a16:creationId xmlns:a16="http://schemas.microsoft.com/office/drawing/2014/main" id="{047DB15C-BB9F-4C8D-15AF-BB5402544F2B}"/>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Footer Placeholder 5">
            <a:extLst>
              <a:ext uri="{FF2B5EF4-FFF2-40B4-BE49-F238E27FC236}">
                <a16:creationId xmlns:a16="http://schemas.microsoft.com/office/drawing/2014/main" id="{7B8ED665-A8B8-A6C3-AA54-C8080A42BAC0}"/>
              </a:ext>
            </a:extLst>
          </p:cNvPr>
          <p:cNvSpPr>
            <a:spLocks noGrp="1"/>
          </p:cNvSpPr>
          <p:nvPr>
            <p:ph type="ftr" sz="quarter" idx="15"/>
          </p:nvPr>
        </p:nvSpPr>
        <p:spPr>
          <a:xfrm>
            <a:off x="1127759" y="6423978"/>
            <a:ext cx="5745379" cy="365125"/>
          </a:xfrm>
        </p:spPr>
        <p:txBody>
          <a:bodyPr/>
          <a:lstStyle/>
          <a:p>
            <a:r>
              <a:rPr lang="en-US" dirty="0"/>
              <a:t>Copyright © 2024, Oracle and/or its affiliates</a:t>
            </a:r>
          </a:p>
        </p:txBody>
      </p:sp>
      <p:sp>
        <p:nvSpPr>
          <p:cNvPr id="3" name="Date Placeholder 1">
            <a:extLst>
              <a:ext uri="{FF2B5EF4-FFF2-40B4-BE49-F238E27FC236}">
                <a16:creationId xmlns:a16="http://schemas.microsoft.com/office/drawing/2014/main" id="{C68FF6C6-F287-8457-04E4-C577E680E2BB}"/>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Tree>
    <p:extLst>
      <p:ext uri="{BB962C8B-B14F-4D97-AF65-F5344CB8AC3E}">
        <p14:creationId xmlns:p14="http://schemas.microsoft.com/office/powerpoint/2010/main" val="243316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1384" y="410058"/>
            <a:ext cx="10671048" cy="714686"/>
          </a:xfrm>
        </p:spPr>
        <p:txBody>
          <a:bodyPr/>
          <a:lstStyle/>
          <a:p>
            <a:r>
              <a:rPr lang="en-IN" b="1" dirty="0">
                <a:effectLst/>
              </a:rPr>
              <a:t>PL/SQL API Updates</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dirty="0"/>
              <a:t>Copyright © 2024, Oracle and/or its affiliates</a:t>
            </a:r>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51384" y="1340768"/>
            <a:ext cx="11305383" cy="1359141"/>
          </a:xfrm>
        </p:spPr>
        <p:txBody>
          <a:bodyPr/>
          <a:lstStyle/>
          <a:p>
            <a:pPr marL="91440"/>
            <a:r>
              <a:rPr lang="en-IN" b="1" dirty="0">
                <a:solidFill>
                  <a:srgbClr val="FFC000"/>
                </a:solidFill>
              </a:rPr>
              <a:t>APEX_APP_OBJECT_DEPENDENCY</a:t>
            </a:r>
            <a:endParaRPr lang="en-IN" dirty="0">
              <a:solidFill>
                <a:srgbClr val="FFC000"/>
              </a:solidFill>
              <a:latin typeface="Oracle Sans Light" panose="020B0403020204020204" pitchFamily="34" charset="0"/>
              <a:cs typeface="Oracle Sans Light" panose="020B0403020204020204" pitchFamily="34" charset="0"/>
            </a:endParaRPr>
          </a:p>
          <a:p>
            <a:pPr marL="742950" lvl="1"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Analyse APEX applications and report all references to database objects by page and application using this new PL/SQL API.</a:t>
            </a:r>
          </a:p>
          <a:p>
            <a:pPr marL="742950" lvl="1"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Allow APEX developers to have an overview, and run analysis, on all database objects their uses within each application.</a:t>
            </a:r>
          </a:p>
          <a:p>
            <a:pPr marL="742950" lvl="1"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Report all used database objects by an application like tables, packages, procedures, functions, etc.</a:t>
            </a:r>
          </a:p>
          <a:p>
            <a:pPr marL="742950" lvl="1"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For example, find all occurrences where a column of a table or view is used throughout an application.</a:t>
            </a:r>
          </a:p>
          <a:p>
            <a:br>
              <a:rPr lang="en-IN" dirty="0">
                <a:latin typeface="Oracle Sans Light" panose="020B0403020204020204" pitchFamily="34" charset="0"/>
                <a:cs typeface="Oracle Sans Light" panose="020B0403020204020204" pitchFamily="34" charset="0"/>
              </a:rPr>
            </a:br>
            <a:r>
              <a:rPr lang="en-IN" b="1" dirty="0">
                <a:solidFill>
                  <a:srgbClr val="FFC000"/>
                </a:solidFill>
              </a:rPr>
              <a:t>APEX_AUTOMATION</a:t>
            </a:r>
          </a:p>
          <a:p>
            <a:pPr marL="742950" lvl="1"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TERMINATE function to terminate a currently executing automation, and now deprecating an existing function, ABORT.</a:t>
            </a:r>
          </a:p>
          <a:p>
            <a:pPr marL="457200" lvl="1" indent="0">
              <a:buNone/>
            </a:pP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rPr>
              <a:t>APEX_EXEC</a:t>
            </a:r>
          </a:p>
          <a:p>
            <a:pPr marL="742950" lvl="1"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DESCRIBE_QUERY function to describe columns and data types of a data source (Local, REST Source or REST Enabled SQL).</a:t>
            </a:r>
          </a:p>
          <a:p>
            <a:pPr algn="l"/>
            <a:endParaRPr lang="en-IN" dirty="0">
              <a:latin typeface="Oracle Sans Light" panose="020B0403020204020204" pitchFamily="34" charset="0"/>
              <a:cs typeface="Oracle Sans Light" panose="020B0403020204020204" pitchFamily="34" charset="0"/>
            </a:endParaRPr>
          </a:p>
        </p:txBody>
      </p:sp>
      <p:sp>
        <p:nvSpPr>
          <p:cNvPr id="4" name="Rectangle 3">
            <a:extLst>
              <a:ext uri="{FF2B5EF4-FFF2-40B4-BE49-F238E27FC236}">
                <a16:creationId xmlns:a16="http://schemas.microsoft.com/office/drawing/2014/main" id="{4700CAD0-D27D-4A39-6E86-CBACE31BBBC6}"/>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D52EE2F4-229B-B032-9917-B86E973D6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1265238"/>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11">
            <a:extLst>
              <a:ext uri="{FF2B5EF4-FFF2-40B4-BE49-F238E27FC236}">
                <a16:creationId xmlns:a16="http://schemas.microsoft.com/office/drawing/2014/main" id="{6AD2ED83-96CA-9FF9-AA23-5AF57D37423C}"/>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117295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12BB9D-8965-41FB-AE50-BBD04639923F}"/>
              </a:ext>
            </a:extLst>
          </p:cNvPr>
          <p:cNvSpPr>
            <a:spLocks noGrp="1"/>
          </p:cNvSpPr>
          <p:nvPr>
            <p:ph type="title"/>
          </p:nvPr>
        </p:nvSpPr>
        <p:spPr/>
        <p:txBody>
          <a:bodyPr/>
          <a:lstStyle/>
          <a:p>
            <a:r>
              <a:rPr lang="en-US" dirty="0"/>
              <a:t>Oracle APEX 24.1: What’s New?</a:t>
            </a:r>
          </a:p>
        </p:txBody>
      </p:sp>
      <p:sp>
        <p:nvSpPr>
          <p:cNvPr id="7" name="Text Placeholder 6">
            <a:extLst>
              <a:ext uri="{FF2B5EF4-FFF2-40B4-BE49-F238E27FC236}">
                <a16:creationId xmlns:a16="http://schemas.microsoft.com/office/drawing/2014/main" id="{193656CC-4661-4857-B733-058DBF6F8CD9}"/>
              </a:ext>
            </a:extLst>
          </p:cNvPr>
          <p:cNvSpPr>
            <a:spLocks noGrp="1"/>
          </p:cNvSpPr>
          <p:nvPr>
            <p:ph type="body" sz="quarter" idx="25"/>
          </p:nvPr>
        </p:nvSpPr>
        <p:spPr>
          <a:xfrm>
            <a:off x="911114" y="3489908"/>
            <a:ext cx="2276930" cy="323885"/>
          </a:xfrm>
        </p:spPr>
        <p:txBody>
          <a:bodyPr/>
          <a:lstStyle/>
          <a:p>
            <a:r>
              <a:rPr lang="en-US" sz="1600" dirty="0">
                <a:solidFill>
                  <a:srgbClr val="FFC000"/>
                </a:solidFill>
              </a:rPr>
              <a:t>Generative AI Support</a:t>
            </a:r>
          </a:p>
        </p:txBody>
      </p:sp>
      <p:sp>
        <p:nvSpPr>
          <p:cNvPr id="6" name="Text Placeholder 5">
            <a:extLst>
              <a:ext uri="{FF2B5EF4-FFF2-40B4-BE49-F238E27FC236}">
                <a16:creationId xmlns:a16="http://schemas.microsoft.com/office/drawing/2014/main" id="{C2FDAE53-5B47-40C2-BA5E-0B0E951F9C3D}"/>
              </a:ext>
            </a:extLst>
          </p:cNvPr>
          <p:cNvSpPr>
            <a:spLocks noGrp="1"/>
          </p:cNvSpPr>
          <p:nvPr>
            <p:ph type="body" sz="quarter" idx="24"/>
          </p:nvPr>
        </p:nvSpPr>
        <p:spPr>
          <a:xfrm>
            <a:off x="911114" y="4377376"/>
            <a:ext cx="2808622" cy="1244947"/>
          </a:xfrm>
        </p:spPr>
        <p:txBody>
          <a:bodyPr/>
          <a:lstStyle/>
          <a:p>
            <a:r>
              <a:rPr lang="en-US" sz="1600" dirty="0"/>
              <a:t>Context-Aware </a:t>
            </a:r>
            <a:r>
              <a:rPr lang="en-US" sz="1600" dirty="0" err="1"/>
              <a:t>GenAI</a:t>
            </a:r>
            <a:r>
              <a:rPr lang="en-US" sz="1600" dirty="0"/>
              <a:t> for Devs</a:t>
            </a:r>
          </a:p>
          <a:p>
            <a:endParaRPr lang="en-US" sz="1600" dirty="0"/>
          </a:p>
          <a:p>
            <a:r>
              <a:rPr lang="en-US" sz="1600" dirty="0"/>
              <a:t>Easy AI Integration for Apps</a:t>
            </a:r>
          </a:p>
          <a:p>
            <a:endParaRPr lang="en-US" sz="1600" dirty="0"/>
          </a:p>
          <a:p>
            <a:endParaRPr lang="en-US" sz="1600" dirty="0"/>
          </a:p>
        </p:txBody>
      </p:sp>
      <p:sp>
        <p:nvSpPr>
          <p:cNvPr id="10" name="Text Placeholder 9">
            <a:extLst>
              <a:ext uri="{FF2B5EF4-FFF2-40B4-BE49-F238E27FC236}">
                <a16:creationId xmlns:a16="http://schemas.microsoft.com/office/drawing/2014/main" id="{F2F2F6B4-5429-49B1-8C25-DF2D916DF85A}"/>
              </a:ext>
            </a:extLst>
          </p:cNvPr>
          <p:cNvSpPr>
            <a:spLocks noGrp="1"/>
          </p:cNvSpPr>
          <p:nvPr>
            <p:ph type="body" sz="quarter" idx="37"/>
          </p:nvPr>
        </p:nvSpPr>
        <p:spPr>
          <a:xfrm>
            <a:off x="4439816" y="3489908"/>
            <a:ext cx="3240360" cy="323885"/>
          </a:xfrm>
        </p:spPr>
        <p:txBody>
          <a:bodyPr/>
          <a:lstStyle/>
          <a:p>
            <a:r>
              <a:rPr lang="en-US" sz="1600" dirty="0">
                <a:solidFill>
                  <a:srgbClr val="FFC000"/>
                </a:solidFill>
              </a:rPr>
              <a:t>Powerful Enterprise Components</a:t>
            </a:r>
          </a:p>
        </p:txBody>
      </p:sp>
      <p:sp>
        <p:nvSpPr>
          <p:cNvPr id="11" name="Text Placeholder 10">
            <a:extLst>
              <a:ext uri="{FF2B5EF4-FFF2-40B4-BE49-F238E27FC236}">
                <a16:creationId xmlns:a16="http://schemas.microsoft.com/office/drawing/2014/main" id="{9EA2ABE7-9DD8-4D26-9505-585EE2B3563C}"/>
              </a:ext>
            </a:extLst>
          </p:cNvPr>
          <p:cNvSpPr>
            <a:spLocks noGrp="1"/>
          </p:cNvSpPr>
          <p:nvPr>
            <p:ph type="body" sz="quarter" idx="38"/>
          </p:nvPr>
        </p:nvSpPr>
        <p:spPr>
          <a:xfrm>
            <a:off x="4741858" y="4377375"/>
            <a:ext cx="2743199" cy="1554407"/>
          </a:xfrm>
        </p:spPr>
        <p:txBody>
          <a:bodyPr/>
          <a:lstStyle/>
          <a:p>
            <a:r>
              <a:rPr lang="en-US" sz="1600" dirty="0"/>
              <a:t>Dynamic Data Templating</a:t>
            </a:r>
          </a:p>
          <a:p>
            <a:endParaRPr lang="en-US" sz="1600" dirty="0"/>
          </a:p>
          <a:p>
            <a:r>
              <a:rPr lang="en-US" sz="1600" dirty="0"/>
              <a:t>Enhanced Workflow Engine</a:t>
            </a:r>
          </a:p>
          <a:p>
            <a:endParaRPr lang="en-US" sz="1600" dirty="0"/>
          </a:p>
          <a:p>
            <a:r>
              <a:rPr lang="en-US" sz="1600" dirty="0"/>
              <a:t>Working Copy Compare</a:t>
            </a:r>
          </a:p>
        </p:txBody>
      </p:sp>
      <p:sp>
        <p:nvSpPr>
          <p:cNvPr id="16" name="Text Placeholder 15">
            <a:extLst>
              <a:ext uri="{FF2B5EF4-FFF2-40B4-BE49-F238E27FC236}">
                <a16:creationId xmlns:a16="http://schemas.microsoft.com/office/drawing/2014/main" id="{80758B83-F983-49C5-9FFD-A38C759C9225}"/>
              </a:ext>
            </a:extLst>
          </p:cNvPr>
          <p:cNvSpPr>
            <a:spLocks noGrp="1"/>
          </p:cNvSpPr>
          <p:nvPr>
            <p:ph type="body" sz="quarter" idx="40"/>
          </p:nvPr>
        </p:nvSpPr>
        <p:spPr>
          <a:xfrm>
            <a:off x="8380372" y="3489907"/>
            <a:ext cx="2632540" cy="323885"/>
          </a:xfrm>
        </p:spPr>
        <p:txBody>
          <a:bodyPr/>
          <a:lstStyle/>
          <a:p>
            <a:r>
              <a:rPr lang="en-US" sz="1600" dirty="0">
                <a:solidFill>
                  <a:srgbClr val="FFC000"/>
                </a:solidFill>
              </a:rPr>
              <a:t>Next-Gen Data Platform</a:t>
            </a:r>
          </a:p>
        </p:txBody>
      </p:sp>
      <p:sp>
        <p:nvSpPr>
          <p:cNvPr id="17" name="Text Placeholder 16">
            <a:extLst>
              <a:ext uri="{FF2B5EF4-FFF2-40B4-BE49-F238E27FC236}">
                <a16:creationId xmlns:a16="http://schemas.microsoft.com/office/drawing/2014/main" id="{9FFCCA7E-2344-43E2-AEDB-B8FBAF1A4B82}"/>
              </a:ext>
            </a:extLst>
          </p:cNvPr>
          <p:cNvSpPr>
            <a:spLocks noGrp="1"/>
          </p:cNvSpPr>
          <p:nvPr>
            <p:ph type="body" sz="quarter" idx="41"/>
          </p:nvPr>
        </p:nvSpPr>
        <p:spPr>
          <a:xfrm>
            <a:off x="8400256" y="4377376"/>
            <a:ext cx="3168352" cy="1244947"/>
          </a:xfrm>
        </p:spPr>
        <p:txBody>
          <a:bodyPr/>
          <a:lstStyle/>
          <a:p>
            <a:r>
              <a:rPr lang="en-US" sz="1600" dirty="0"/>
              <a:t>Vector Search</a:t>
            </a:r>
          </a:p>
          <a:p>
            <a:endParaRPr lang="en-US" sz="1600" dirty="0"/>
          </a:p>
          <a:p>
            <a:r>
              <a:rPr lang="en-US" sz="1600" dirty="0"/>
              <a:t>Native Server Side JavaScript</a:t>
            </a:r>
          </a:p>
          <a:p>
            <a:endParaRPr lang="en-US" sz="1600" dirty="0"/>
          </a:p>
          <a:p>
            <a:r>
              <a:rPr lang="en-US" sz="1600" dirty="0"/>
              <a:t>JSON Relational Duality</a:t>
            </a:r>
          </a:p>
          <a:p>
            <a:endParaRPr lang="en-US" sz="1600" dirty="0"/>
          </a:p>
          <a:p>
            <a:endParaRPr lang="en-US" sz="1600" dirty="0"/>
          </a:p>
        </p:txBody>
      </p:sp>
      <p:sp>
        <p:nvSpPr>
          <p:cNvPr id="12" name="Date Placeholder 11">
            <a:extLst>
              <a:ext uri="{FF2B5EF4-FFF2-40B4-BE49-F238E27FC236}">
                <a16:creationId xmlns:a16="http://schemas.microsoft.com/office/drawing/2014/main" id="{C30B6C31-EBDF-5B4F-A13D-08E8ED3DDC99}"/>
              </a:ext>
            </a:extLst>
          </p:cNvPr>
          <p:cNvSpPr>
            <a:spLocks noGrp="1"/>
          </p:cNvSpPr>
          <p:nvPr>
            <p:ph type="dt" sz="half" idx="33"/>
          </p:nvPr>
        </p:nvSpPr>
        <p:spPr>
          <a:xfrm>
            <a:off x="6873138" y="6425604"/>
            <a:ext cx="2743200" cy="363500"/>
          </a:xfrm>
        </p:spPr>
        <p:txBody>
          <a:bodyPr/>
          <a:lstStyle/>
          <a:p>
            <a:r>
              <a:rPr lang="en-US" dirty="0"/>
              <a:t>Learn more at </a:t>
            </a:r>
            <a:r>
              <a:rPr lang="en-US" dirty="0" err="1"/>
              <a:t>apex.oracle.com</a:t>
            </a:r>
            <a:endParaRPr lang="en-US" dirty="0"/>
          </a:p>
        </p:txBody>
      </p:sp>
      <p:sp>
        <p:nvSpPr>
          <p:cNvPr id="13" name="Footer Placeholder 12">
            <a:extLst>
              <a:ext uri="{FF2B5EF4-FFF2-40B4-BE49-F238E27FC236}">
                <a16:creationId xmlns:a16="http://schemas.microsoft.com/office/drawing/2014/main" id="{B6ECAE9F-AF9C-FB48-A82B-AC7C4D694D3A}"/>
              </a:ext>
            </a:extLst>
          </p:cNvPr>
          <p:cNvSpPr>
            <a:spLocks noGrp="1"/>
          </p:cNvSpPr>
          <p:nvPr>
            <p:ph type="ftr" sz="quarter" idx="34"/>
          </p:nvPr>
        </p:nvSpPr>
        <p:spPr>
          <a:xfrm>
            <a:off x="1127759" y="6423978"/>
            <a:ext cx="5745379" cy="365125"/>
          </a:xfrm>
        </p:spPr>
        <p:txBody>
          <a:bodyPr/>
          <a:lstStyle/>
          <a:p>
            <a:r>
              <a:rPr lang="en-US" dirty="0"/>
              <a:t>Copyright © 2024, Oracle and/or its affiliates</a:t>
            </a:r>
          </a:p>
        </p:txBody>
      </p:sp>
      <p:sp>
        <p:nvSpPr>
          <p:cNvPr id="14" name="Slide Number Placeholder 13">
            <a:extLst>
              <a:ext uri="{FF2B5EF4-FFF2-40B4-BE49-F238E27FC236}">
                <a16:creationId xmlns:a16="http://schemas.microsoft.com/office/drawing/2014/main" id="{C033BB87-5D2E-6340-979D-FFE4499A00C6}"/>
              </a:ext>
            </a:extLst>
          </p:cNvPr>
          <p:cNvSpPr>
            <a:spLocks noGrp="1"/>
          </p:cNvSpPr>
          <p:nvPr>
            <p:ph type="sldNum" sz="quarter" idx="35"/>
          </p:nvPr>
        </p:nvSpPr>
        <p:spPr>
          <a:xfrm>
            <a:off x="762000" y="6423660"/>
            <a:ext cx="365760" cy="365760"/>
          </a:xfrm>
        </p:spPr>
        <p:txBody>
          <a:bodyPr/>
          <a:lstStyle/>
          <a:p>
            <a:fld id="{345D60D9-5372-5F40-9443-0F9AE5BDC3C8}" type="slidenum">
              <a:rPr lang="en-US" smtClean="0"/>
              <a:pPr/>
              <a:t>4</a:t>
            </a:fld>
            <a:endParaRPr lang="en-US" dirty="0"/>
          </a:p>
        </p:txBody>
      </p:sp>
      <p:pic>
        <p:nvPicPr>
          <p:cNvPr id="3" name="Graphic 2">
            <a:extLst>
              <a:ext uri="{FF2B5EF4-FFF2-40B4-BE49-F238E27FC236}">
                <a16:creationId xmlns:a16="http://schemas.microsoft.com/office/drawing/2014/main" id="{9F77852D-F979-29C8-36D0-BB8238369F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9714" y="1680927"/>
            <a:ext cx="1659730" cy="1659730"/>
          </a:xfrm>
          <a:prstGeom prst="rect">
            <a:avLst/>
          </a:prstGeom>
        </p:spPr>
      </p:pic>
      <p:pic>
        <p:nvPicPr>
          <p:cNvPr id="4" name="Graphic 3">
            <a:extLst>
              <a:ext uri="{FF2B5EF4-FFF2-40B4-BE49-F238E27FC236}">
                <a16:creationId xmlns:a16="http://schemas.microsoft.com/office/drawing/2014/main" id="{F1C0F4F8-D6B1-2784-5667-4226188AB5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7847" y="1438458"/>
            <a:ext cx="1741991" cy="1741991"/>
          </a:xfrm>
          <a:prstGeom prst="rect">
            <a:avLst/>
          </a:prstGeom>
        </p:spPr>
      </p:pic>
      <p:pic>
        <p:nvPicPr>
          <p:cNvPr id="18" name="Graphic 17">
            <a:extLst>
              <a:ext uri="{FF2B5EF4-FFF2-40B4-BE49-F238E27FC236}">
                <a16:creationId xmlns:a16="http://schemas.microsoft.com/office/drawing/2014/main" id="{2ADBA201-2060-AEC0-37FC-DF7DA14AE7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92344" y="1499185"/>
            <a:ext cx="1440160" cy="1440160"/>
          </a:xfrm>
          <a:prstGeom prst="rect">
            <a:avLst/>
          </a:prstGeom>
        </p:spPr>
      </p:pic>
    </p:spTree>
    <p:extLst>
      <p:ext uri="{BB962C8B-B14F-4D97-AF65-F5344CB8AC3E}">
        <p14:creationId xmlns:p14="http://schemas.microsoft.com/office/powerpoint/2010/main" val="238324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1384" y="410058"/>
            <a:ext cx="10671048" cy="714686"/>
          </a:xfrm>
        </p:spPr>
        <p:txBody>
          <a:bodyPr/>
          <a:lstStyle/>
          <a:p>
            <a:r>
              <a:rPr lang="en-IN" b="1" dirty="0">
                <a:effectLst/>
              </a:rPr>
              <a:t>PL/SQL API Updates</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a:t>Copyright © 2024, Oracle and/or its affiliates</a:t>
            </a:r>
            <a:endParaRPr lang="en-US" dirty="0"/>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51384" y="1340768"/>
            <a:ext cx="11305383" cy="1359141"/>
          </a:xfrm>
        </p:spPr>
        <p:txBody>
          <a:bodyPr/>
          <a:lstStyle/>
          <a:p>
            <a:pPr algn="l"/>
            <a:r>
              <a:rPr lang="en-IN" b="1" dirty="0">
                <a:solidFill>
                  <a:srgbClr val="FFC000"/>
                </a:solidFill>
              </a:rPr>
              <a:t>APEX_INSTANCE_ADMIN</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EXPIRE_FND_USER_ACCOUNTS, MAX_LOGIN_FAILURES, and ACCOUNT_LIFETIME_DAYS parameters added to the list for use with SET_WORKSPACE_PARAMETER and GET_WORKSPACE_PARAMETER, to control account locking on runtime-only instances.</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a:t>
            </a:r>
            <a:r>
              <a:rPr lang="en-IN" dirty="0" err="1">
                <a:latin typeface="Oracle Sans Light" panose="020B0403020204020204" pitchFamily="34" charset="0"/>
                <a:cs typeface="Oracle Sans Light" panose="020B0403020204020204" pitchFamily="34" charset="0"/>
              </a:rPr>
              <a:t>p_grant_apex_privileges</a:t>
            </a:r>
            <a:r>
              <a:rPr lang="en-IN" dirty="0">
                <a:latin typeface="Oracle Sans Light" panose="020B0403020204020204" pitchFamily="34" charset="0"/>
                <a:cs typeface="Oracle Sans Light" panose="020B0403020204020204" pitchFamily="34" charset="0"/>
              </a:rPr>
              <a:t> parameter added to the ADD_SCHEMA procedure, when add a workspace schema.</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CREATE_OR_UPDATE_ADMIN_USER procedure signature 2, accepting one parameter, </a:t>
            </a:r>
            <a:r>
              <a:rPr lang="en-IN" dirty="0" err="1">
                <a:latin typeface="Oracle Sans Light" panose="020B0403020204020204" pitchFamily="34" charset="0"/>
                <a:cs typeface="Oracle Sans Light" panose="020B0403020204020204" pitchFamily="34" charset="0"/>
              </a:rPr>
              <a:t>p_username</a:t>
            </a:r>
            <a:r>
              <a:rPr lang="en-IN" dirty="0">
                <a:latin typeface="Oracle Sans Light" panose="020B0403020204020204" pitchFamily="34" charset="0"/>
                <a:cs typeface="Oracle Sans Light" panose="020B0403020204020204" pitchFamily="34" charset="0"/>
              </a:rPr>
              <a:t>.  Create an instance administration user account (i.e. a user in the INTERNAL workspace). If the account already exists, unlock it. This creates or updates the account with a random password, which is not needed when the builder authentication is Database Accounts.</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rPr>
              <a:t>APEX_PLUGIN_UTIL</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New PRINT_READ_ONLY API that handles the rendering of read-only items.  This new API should be used instead of the existing </a:t>
            </a:r>
            <a:r>
              <a:rPr lang="en-IN" dirty="0" err="1">
                <a:latin typeface="Oracle Sans Light" panose="020B0403020204020204" pitchFamily="34" charset="0"/>
                <a:cs typeface="Oracle Sans Light" panose="020B0403020204020204" pitchFamily="34" charset="0"/>
              </a:rPr>
              <a:t>apex_plug_util.print_display_only</a:t>
            </a:r>
            <a:r>
              <a:rPr lang="en-IN" dirty="0">
                <a:latin typeface="Oracle Sans Light" panose="020B0403020204020204" pitchFamily="34" charset="0"/>
                <a:cs typeface="Oracle Sans Light" panose="020B0403020204020204" pitchFamily="34" charset="0"/>
              </a:rPr>
              <a:t>.</a:t>
            </a:r>
          </a:p>
          <a:p>
            <a:pPr algn="l"/>
            <a:endParaRPr lang="en-IN" dirty="0">
              <a:latin typeface="Oracle Sans Light" panose="020B0403020204020204" pitchFamily="34" charset="0"/>
              <a:cs typeface="Oracle Sans Light" panose="020B0403020204020204" pitchFamily="34" charset="0"/>
            </a:endParaRPr>
          </a:p>
        </p:txBody>
      </p:sp>
      <p:sp>
        <p:nvSpPr>
          <p:cNvPr id="4" name="Rectangle 3">
            <a:extLst>
              <a:ext uri="{FF2B5EF4-FFF2-40B4-BE49-F238E27FC236}">
                <a16:creationId xmlns:a16="http://schemas.microsoft.com/office/drawing/2014/main" id="{4700CAD0-D27D-4A39-6E86-CBACE31BBBC6}"/>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D52EE2F4-229B-B032-9917-B86E973D6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1265238"/>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10" name="Date Placeholder 11">
            <a:extLst>
              <a:ext uri="{FF2B5EF4-FFF2-40B4-BE49-F238E27FC236}">
                <a16:creationId xmlns:a16="http://schemas.microsoft.com/office/drawing/2014/main" id="{0715AD19-3DE6-08BC-D74F-95EA92B98C5D}"/>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2169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C9A54-DDCC-1857-D68D-50A619A9989E}"/>
              </a:ext>
            </a:extLst>
          </p:cNvPr>
          <p:cNvSpPr>
            <a:spLocks noGrp="1"/>
          </p:cNvSpPr>
          <p:nvPr>
            <p:ph type="title"/>
          </p:nvPr>
        </p:nvSpPr>
        <p:spPr/>
        <p:txBody>
          <a:bodyPr/>
          <a:lstStyle/>
          <a:p>
            <a:r>
              <a:rPr lang="en-IN" dirty="0"/>
              <a:t>JavaScript Library Upgrades</a:t>
            </a:r>
            <a:br>
              <a:rPr lang="en-IN" dirty="0"/>
            </a:br>
            <a:endParaRPr lang="en-US" dirty="0"/>
          </a:p>
        </p:txBody>
      </p:sp>
      <p:sp>
        <p:nvSpPr>
          <p:cNvPr id="10" name="Content Placeholder 9">
            <a:extLst>
              <a:ext uri="{FF2B5EF4-FFF2-40B4-BE49-F238E27FC236}">
                <a16:creationId xmlns:a16="http://schemas.microsoft.com/office/drawing/2014/main" id="{AB4FC1C0-EFAC-4586-115C-941A8BD0D2A6}"/>
              </a:ext>
            </a:extLst>
          </p:cNvPr>
          <p:cNvSpPr>
            <a:spLocks noGrp="1"/>
          </p:cNvSpPr>
          <p:nvPr>
            <p:ph sz="quarter" idx="13"/>
          </p:nvPr>
        </p:nvSpPr>
        <p:spPr>
          <a:xfrm>
            <a:off x="768875" y="1340768"/>
            <a:ext cx="10671175" cy="4507992"/>
          </a:xfrm>
        </p:spPr>
        <p:txBody>
          <a:bodyPr/>
          <a:lstStyle/>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Oracle JET 16.0.1</a:t>
            </a:r>
          </a:p>
          <a:p>
            <a:pPr marL="285750" indent="-285750" algn="l">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FullCalendar</a:t>
            </a:r>
            <a:r>
              <a:rPr lang="en-IN" dirty="0">
                <a:latin typeface="Oracle Sans Light" panose="020B0403020204020204" pitchFamily="34" charset="0"/>
                <a:cs typeface="Oracle Sans Light" panose="020B0403020204020204" pitchFamily="34" charset="0"/>
              </a:rPr>
              <a:t> 6.1.11</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Monaco Editor 0.47.0</a:t>
            </a:r>
          </a:p>
          <a:p>
            <a:pPr marL="285750" indent="-285750" algn="l">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MarkedJS</a:t>
            </a:r>
            <a:r>
              <a:rPr lang="en-IN" dirty="0">
                <a:latin typeface="Oracle Sans Light" panose="020B0403020204020204" pitchFamily="34" charset="0"/>
                <a:cs typeface="Oracle Sans Light" panose="020B0403020204020204" pitchFamily="34" charset="0"/>
              </a:rPr>
              <a:t> 12.0.1</a:t>
            </a:r>
          </a:p>
          <a:p>
            <a:pPr marL="285750" indent="-285750" algn="l">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Less.js</a:t>
            </a:r>
            <a:r>
              <a:rPr lang="en-IN" dirty="0">
                <a:latin typeface="Oracle Sans Light" panose="020B0403020204020204" pitchFamily="34" charset="0"/>
                <a:cs typeface="Oracle Sans Light" panose="020B0403020204020204" pitchFamily="34" charset="0"/>
              </a:rPr>
              <a:t> 4.2.0</a:t>
            </a:r>
          </a:p>
          <a:p>
            <a:pPr marL="285750" indent="-285750" algn="l">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DOMPurify</a:t>
            </a:r>
            <a:r>
              <a:rPr lang="en-IN" dirty="0">
                <a:latin typeface="Oracle Sans Light" panose="020B0403020204020204" pitchFamily="34" charset="0"/>
                <a:cs typeface="Oracle Sans Light" panose="020B0403020204020204" pitchFamily="34" charset="0"/>
              </a:rPr>
              <a:t> 3.1.2</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Terser 5.30.3</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Map Region: Upgrade </a:t>
            </a:r>
            <a:r>
              <a:rPr lang="en-IN" dirty="0" err="1">
                <a:latin typeface="Oracle Sans Light" panose="020B0403020204020204" pitchFamily="34" charset="0"/>
                <a:cs typeface="Oracle Sans Light" panose="020B0403020204020204" pitchFamily="34" charset="0"/>
              </a:rPr>
              <a:t>Mapbox</a:t>
            </a:r>
            <a:r>
              <a:rPr lang="en-IN" dirty="0">
                <a:latin typeface="Oracle Sans Light" panose="020B0403020204020204" pitchFamily="34" charset="0"/>
                <a:cs typeface="Oracle Sans Light" panose="020B0403020204020204" pitchFamily="34" charset="0"/>
              </a:rPr>
              <a:t> to </a:t>
            </a:r>
            <a:r>
              <a:rPr lang="en-IN" dirty="0" err="1">
                <a:latin typeface="Oracle Sans Light" panose="020B0403020204020204" pitchFamily="34" charset="0"/>
                <a:cs typeface="Oracle Sans Light" panose="020B0403020204020204" pitchFamily="34" charset="0"/>
              </a:rPr>
              <a:t>MapLibre</a:t>
            </a:r>
            <a:r>
              <a:rPr lang="en-IN" dirty="0">
                <a:latin typeface="Oracle Sans Light" panose="020B0403020204020204" pitchFamily="34" charset="0"/>
                <a:cs typeface="Oracle Sans Light" panose="020B0403020204020204" pitchFamily="34" charset="0"/>
              </a:rPr>
              <a:t> 4.0.1</a:t>
            </a:r>
          </a:p>
          <a:p>
            <a:pPr marL="285750" indent="-285750" algn="l">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TinyMCE</a:t>
            </a:r>
            <a:r>
              <a:rPr lang="en-IN" dirty="0">
                <a:latin typeface="Oracle Sans Light" panose="020B0403020204020204" pitchFamily="34" charset="0"/>
                <a:cs typeface="Oracle Sans Light" panose="020B0403020204020204" pitchFamily="34" charset="0"/>
              </a:rPr>
              <a:t> 6.8.3</a:t>
            </a:r>
          </a:p>
          <a:p>
            <a:pPr marL="285750" indent="-285750" algn="l">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PrismJS</a:t>
            </a:r>
            <a:r>
              <a:rPr lang="en-IN" dirty="0">
                <a:latin typeface="Oracle Sans Light" panose="020B0403020204020204" pitchFamily="34" charset="0"/>
                <a:cs typeface="Oracle Sans Light" panose="020B0403020204020204" pitchFamily="34" charset="0"/>
              </a:rPr>
              <a:t> 1.29.0</a:t>
            </a:r>
          </a:p>
          <a:p>
            <a:pPr marL="285750" indent="-285750" algn="l">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csso</a:t>
            </a:r>
            <a:r>
              <a:rPr lang="en-IN" dirty="0">
                <a:latin typeface="Oracle Sans Light" panose="020B0403020204020204" pitchFamily="34" charset="0"/>
                <a:cs typeface="Oracle Sans Light" panose="020B0403020204020204" pitchFamily="34" charset="0"/>
              </a:rPr>
              <a:t> 5.0.5</a:t>
            </a:r>
          </a:p>
          <a:p>
            <a:pPr marL="285750" indent="-285750" algn="l">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cropperjs</a:t>
            </a:r>
            <a:r>
              <a:rPr lang="en-IN" dirty="0">
                <a:latin typeface="Oracle Sans Light" panose="020B0403020204020204" pitchFamily="34" charset="0"/>
                <a:cs typeface="Oracle Sans Light" panose="020B0403020204020204" pitchFamily="34" charset="0"/>
              </a:rPr>
              <a:t> 1.6.1</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Turndown 7.1.3</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Font APEX 2.3</a:t>
            </a:r>
          </a:p>
          <a:p>
            <a:pPr marL="285750"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Oracle Rich Text Library</a:t>
            </a:r>
          </a:p>
        </p:txBody>
      </p:sp>
      <p:sp>
        <p:nvSpPr>
          <p:cNvPr id="11" name="Title 8">
            <a:extLst>
              <a:ext uri="{FF2B5EF4-FFF2-40B4-BE49-F238E27FC236}">
                <a16:creationId xmlns:a16="http://schemas.microsoft.com/office/drawing/2014/main" id="{047DB15C-BB9F-4C8D-15AF-BB5402544F2B}"/>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Date Placeholder 11">
            <a:extLst>
              <a:ext uri="{FF2B5EF4-FFF2-40B4-BE49-F238E27FC236}">
                <a16:creationId xmlns:a16="http://schemas.microsoft.com/office/drawing/2014/main" id="{FB92801C-FA10-FEDF-17D6-F39DCBDF22F8}"/>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
        <p:nvSpPr>
          <p:cNvPr id="5" name="Footer Placeholder 5">
            <a:extLst>
              <a:ext uri="{FF2B5EF4-FFF2-40B4-BE49-F238E27FC236}">
                <a16:creationId xmlns:a16="http://schemas.microsoft.com/office/drawing/2014/main" id="{59CF8B61-B383-57EB-8339-39ED2C1484AA}"/>
              </a:ext>
            </a:extLst>
          </p:cNvPr>
          <p:cNvSpPr>
            <a:spLocks noGrp="1"/>
          </p:cNvSpPr>
          <p:nvPr>
            <p:ph type="ftr" sz="quarter" idx="15"/>
          </p:nvPr>
        </p:nvSpPr>
        <p:spPr>
          <a:xfrm>
            <a:off x="1127759" y="6423978"/>
            <a:ext cx="5745379" cy="365125"/>
          </a:xfrm>
        </p:spPr>
        <p:txBody>
          <a:bodyPr/>
          <a:lstStyle/>
          <a:p>
            <a:r>
              <a:rPr lang="en-US"/>
              <a:t>Copyright © 2024, Oracle and/or its affiliates</a:t>
            </a:r>
            <a:endParaRPr lang="en-US" dirty="0"/>
          </a:p>
        </p:txBody>
      </p:sp>
    </p:spTree>
    <p:extLst>
      <p:ext uri="{BB962C8B-B14F-4D97-AF65-F5344CB8AC3E}">
        <p14:creationId xmlns:p14="http://schemas.microsoft.com/office/powerpoint/2010/main" val="227023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a:xfrm>
            <a:off x="768871" y="2337132"/>
            <a:ext cx="7199337" cy="1280160"/>
          </a:xfrm>
        </p:spPr>
        <p:txBody>
          <a:bodyPr/>
          <a:lstStyle/>
          <a:p>
            <a:r>
              <a:rPr lang="en-US" sz="3200" dirty="0"/>
              <a:t>Oracle APEX Training and Certification</a:t>
            </a:r>
          </a:p>
        </p:txBody>
      </p:sp>
      <p:sp>
        <p:nvSpPr>
          <p:cNvPr id="3" name="Slide Number Placeholder 2">
            <a:extLst>
              <a:ext uri="{FF2B5EF4-FFF2-40B4-BE49-F238E27FC236}">
                <a16:creationId xmlns:a16="http://schemas.microsoft.com/office/drawing/2014/main" id="{A4320E28-4546-4841-BAEE-23DC1063A50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42</a:t>
            </a:fld>
            <a:endParaRPr lang="en-US" dirty="0"/>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a:xfrm>
            <a:off x="1127759" y="6423978"/>
            <a:ext cx="5745379" cy="365125"/>
          </a:xfrm>
        </p:spPr>
        <p:txBody>
          <a:bodyPr/>
          <a:lstStyle/>
          <a:p>
            <a:r>
              <a:rPr lang="en-US" dirty="0"/>
              <a:t>Copyright © 2024, Oracle and/or its affiliates</a:t>
            </a:r>
          </a:p>
        </p:txBody>
      </p:sp>
      <p:pic>
        <p:nvPicPr>
          <p:cNvPr id="4" name="Picture 3">
            <a:extLst>
              <a:ext uri="{FF2B5EF4-FFF2-40B4-BE49-F238E27FC236}">
                <a16:creationId xmlns:a16="http://schemas.microsoft.com/office/drawing/2014/main" id="{129BEE55-9C96-2F2D-60B4-212BB6EBE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5660" y="1956048"/>
            <a:ext cx="3417249" cy="2945904"/>
          </a:xfrm>
          <a:prstGeom prst="rect">
            <a:avLst/>
          </a:prstGeom>
        </p:spPr>
      </p:pic>
      <p:sp>
        <p:nvSpPr>
          <p:cNvPr id="5" name="Date Placeholder 11">
            <a:extLst>
              <a:ext uri="{FF2B5EF4-FFF2-40B4-BE49-F238E27FC236}">
                <a16:creationId xmlns:a16="http://schemas.microsoft.com/office/drawing/2014/main" id="{FA4E3DB7-50D6-D556-5637-0A1017789A3E}"/>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340686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CAEC84-F3D6-4359-CBAA-A1974A483935}"/>
              </a:ext>
            </a:extLst>
          </p:cNvPr>
          <p:cNvSpPr>
            <a:spLocks noGrp="1"/>
          </p:cNvSpPr>
          <p:nvPr>
            <p:ph type="sldNum" sz="quarter" idx="46"/>
          </p:nvPr>
        </p:nvSpPr>
        <p:spPr/>
        <p:txBody>
          <a:bodyPr/>
          <a:lstStyle/>
          <a:p>
            <a:fld id="{345D60D9-5372-5F40-9443-0F9AE5BDC3C8}" type="slidenum">
              <a:rPr lang="en-US" smtClean="0"/>
              <a:pPr/>
              <a:t>43</a:t>
            </a:fld>
            <a:endParaRPr lang="en-US" dirty="0"/>
          </a:p>
        </p:txBody>
      </p:sp>
      <p:sp>
        <p:nvSpPr>
          <p:cNvPr id="13" name="Title 1">
            <a:extLst>
              <a:ext uri="{FF2B5EF4-FFF2-40B4-BE49-F238E27FC236}">
                <a16:creationId xmlns:a16="http://schemas.microsoft.com/office/drawing/2014/main" id="{4A42D2E8-9EDE-98DB-1454-F69953F7FEC4}"/>
              </a:ext>
            </a:extLst>
          </p:cNvPr>
          <p:cNvSpPr>
            <a:spLocks noGrp="1"/>
          </p:cNvSpPr>
          <p:nvPr>
            <p:ph type="title"/>
          </p:nvPr>
        </p:nvSpPr>
        <p:spPr>
          <a:xfrm>
            <a:off x="768875" y="182403"/>
            <a:ext cx="10671048" cy="822960"/>
          </a:xfrm>
        </p:spPr>
        <p:txBody>
          <a:bodyPr/>
          <a:lstStyle/>
          <a:p>
            <a:r>
              <a:rPr lang="en-US" sz="3200" dirty="0">
                <a:solidFill>
                  <a:srgbClr val="FACD62"/>
                </a:solidFill>
              </a:rPr>
              <a:t>Oracle APEX Training &amp; Certification</a:t>
            </a:r>
          </a:p>
        </p:txBody>
      </p:sp>
      <p:sp>
        <p:nvSpPr>
          <p:cNvPr id="14" name="Text Placeholder 2">
            <a:extLst>
              <a:ext uri="{FF2B5EF4-FFF2-40B4-BE49-F238E27FC236}">
                <a16:creationId xmlns:a16="http://schemas.microsoft.com/office/drawing/2014/main" id="{23057407-3A53-0F32-6572-E9336FDEFA7F}"/>
              </a:ext>
            </a:extLst>
          </p:cNvPr>
          <p:cNvSpPr txBox="1">
            <a:spLocks/>
          </p:cNvSpPr>
          <p:nvPr/>
        </p:nvSpPr>
        <p:spPr>
          <a:xfrm>
            <a:off x="766763" y="1009904"/>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apex.oracle.com</a:t>
            </a:r>
            <a:r>
              <a:rPr lang="en-US" b="1" dirty="0"/>
              <a:t>/go/training</a:t>
            </a:r>
          </a:p>
        </p:txBody>
      </p:sp>
      <p:sp>
        <p:nvSpPr>
          <p:cNvPr id="16" name="TextBox 15">
            <a:extLst>
              <a:ext uri="{FF2B5EF4-FFF2-40B4-BE49-F238E27FC236}">
                <a16:creationId xmlns:a16="http://schemas.microsoft.com/office/drawing/2014/main" id="{BF2C57FB-9401-8BC6-C3D9-546F609A92D5}"/>
              </a:ext>
            </a:extLst>
          </p:cNvPr>
          <p:cNvSpPr txBox="1"/>
          <p:nvPr/>
        </p:nvSpPr>
        <p:spPr>
          <a:xfrm>
            <a:off x="7752184" y="1700808"/>
            <a:ext cx="3192016" cy="369332"/>
          </a:xfrm>
          <a:prstGeom prst="rect">
            <a:avLst/>
          </a:prstGeom>
          <a:noFill/>
        </p:spPr>
        <p:txBody>
          <a:bodyPr wrap="square">
            <a:spAutoFit/>
          </a:bodyPr>
          <a:lstStyle/>
          <a:p>
            <a:r>
              <a:rPr lang="en-US" sz="1800" dirty="0"/>
              <a:t>APEX Foundations</a:t>
            </a:r>
            <a:endParaRPr lang="en-US" dirty="0"/>
          </a:p>
        </p:txBody>
      </p:sp>
      <p:sp>
        <p:nvSpPr>
          <p:cNvPr id="17" name="TextBox 16">
            <a:extLst>
              <a:ext uri="{FF2B5EF4-FFF2-40B4-BE49-F238E27FC236}">
                <a16:creationId xmlns:a16="http://schemas.microsoft.com/office/drawing/2014/main" id="{768DBB38-A389-08CB-F01C-37C6F238D42B}"/>
              </a:ext>
            </a:extLst>
          </p:cNvPr>
          <p:cNvSpPr txBox="1"/>
          <p:nvPr/>
        </p:nvSpPr>
        <p:spPr>
          <a:xfrm>
            <a:off x="7752184" y="2945700"/>
            <a:ext cx="3192016" cy="369332"/>
          </a:xfrm>
          <a:prstGeom prst="rect">
            <a:avLst/>
          </a:prstGeom>
          <a:noFill/>
        </p:spPr>
        <p:txBody>
          <a:bodyPr wrap="square">
            <a:spAutoFit/>
          </a:bodyPr>
          <a:lstStyle/>
          <a:p>
            <a:r>
              <a:rPr lang="en-US" sz="1800" dirty="0"/>
              <a:t>APEX Developer Professional</a:t>
            </a:r>
            <a:endParaRPr lang="en-US" dirty="0"/>
          </a:p>
        </p:txBody>
      </p:sp>
      <p:sp>
        <p:nvSpPr>
          <p:cNvPr id="18" name="TextBox 17">
            <a:extLst>
              <a:ext uri="{FF2B5EF4-FFF2-40B4-BE49-F238E27FC236}">
                <a16:creationId xmlns:a16="http://schemas.microsoft.com/office/drawing/2014/main" id="{6200CC26-C1F7-1435-31C4-89E406415B14}"/>
              </a:ext>
            </a:extLst>
          </p:cNvPr>
          <p:cNvSpPr txBox="1"/>
          <p:nvPr/>
        </p:nvSpPr>
        <p:spPr>
          <a:xfrm>
            <a:off x="7752184" y="4115935"/>
            <a:ext cx="3192016" cy="369332"/>
          </a:xfrm>
          <a:prstGeom prst="rect">
            <a:avLst/>
          </a:prstGeom>
          <a:noFill/>
        </p:spPr>
        <p:txBody>
          <a:bodyPr wrap="square">
            <a:spAutoFit/>
          </a:bodyPr>
          <a:lstStyle/>
          <a:p>
            <a:r>
              <a:rPr lang="en-US" sz="1800" dirty="0"/>
              <a:t>Get Certified</a:t>
            </a:r>
            <a:endParaRPr lang="en-US" dirty="0"/>
          </a:p>
        </p:txBody>
      </p:sp>
      <p:sp>
        <p:nvSpPr>
          <p:cNvPr id="20" name="TextBox 19">
            <a:extLst>
              <a:ext uri="{FF2B5EF4-FFF2-40B4-BE49-F238E27FC236}">
                <a16:creationId xmlns:a16="http://schemas.microsoft.com/office/drawing/2014/main" id="{B98D00F1-74B5-243E-202F-B7D81747F043}"/>
              </a:ext>
            </a:extLst>
          </p:cNvPr>
          <p:cNvSpPr txBox="1"/>
          <p:nvPr/>
        </p:nvSpPr>
        <p:spPr>
          <a:xfrm>
            <a:off x="7752184" y="2023776"/>
            <a:ext cx="3888432" cy="369332"/>
          </a:xfrm>
          <a:prstGeom prst="rect">
            <a:avLst/>
          </a:prstGeom>
          <a:noFill/>
        </p:spPr>
        <p:txBody>
          <a:bodyPr wrap="square">
            <a:spAutoFit/>
          </a:bodyPr>
          <a:lstStyle/>
          <a:p>
            <a:r>
              <a:rPr lang="en-US" sz="1800" b="1" dirty="0" err="1">
                <a:solidFill>
                  <a:srgbClr val="FFC000"/>
                </a:solidFill>
              </a:rPr>
              <a:t>apex.oracle.com</a:t>
            </a:r>
            <a:r>
              <a:rPr lang="en-US" sz="1800" b="1" dirty="0">
                <a:solidFill>
                  <a:srgbClr val="FFC000"/>
                </a:solidFill>
              </a:rPr>
              <a:t>/go/foundations</a:t>
            </a:r>
            <a:endParaRPr lang="en-US" dirty="0"/>
          </a:p>
        </p:txBody>
      </p:sp>
      <p:sp>
        <p:nvSpPr>
          <p:cNvPr id="22" name="TextBox 21">
            <a:extLst>
              <a:ext uri="{FF2B5EF4-FFF2-40B4-BE49-F238E27FC236}">
                <a16:creationId xmlns:a16="http://schemas.microsoft.com/office/drawing/2014/main" id="{E785EB73-E237-9320-C5CA-70A76E3C55F1}"/>
              </a:ext>
            </a:extLst>
          </p:cNvPr>
          <p:cNvSpPr txBox="1"/>
          <p:nvPr/>
        </p:nvSpPr>
        <p:spPr>
          <a:xfrm>
            <a:off x="7752432" y="3280781"/>
            <a:ext cx="3960192" cy="369332"/>
          </a:xfrm>
          <a:prstGeom prst="rect">
            <a:avLst/>
          </a:prstGeom>
          <a:noFill/>
        </p:spPr>
        <p:txBody>
          <a:bodyPr wrap="square">
            <a:spAutoFit/>
          </a:bodyPr>
          <a:lstStyle/>
          <a:p>
            <a:r>
              <a:rPr lang="en-US" sz="1800" b="1" dirty="0" err="1">
                <a:solidFill>
                  <a:srgbClr val="FFC000"/>
                </a:solidFill>
              </a:rPr>
              <a:t>apex.oracle.com</a:t>
            </a:r>
            <a:r>
              <a:rPr lang="en-US" sz="1800" b="1" dirty="0">
                <a:solidFill>
                  <a:srgbClr val="FFC000"/>
                </a:solidFill>
              </a:rPr>
              <a:t>/go/professional</a:t>
            </a:r>
            <a:endParaRPr lang="en-US" dirty="0"/>
          </a:p>
        </p:txBody>
      </p:sp>
      <p:sp>
        <p:nvSpPr>
          <p:cNvPr id="24" name="TextBox 23">
            <a:extLst>
              <a:ext uri="{FF2B5EF4-FFF2-40B4-BE49-F238E27FC236}">
                <a16:creationId xmlns:a16="http://schemas.microsoft.com/office/drawing/2014/main" id="{BCD370C5-8F29-4311-304E-CE604BA509F1}"/>
              </a:ext>
            </a:extLst>
          </p:cNvPr>
          <p:cNvSpPr txBox="1"/>
          <p:nvPr/>
        </p:nvSpPr>
        <p:spPr>
          <a:xfrm>
            <a:off x="7744048" y="4500986"/>
            <a:ext cx="3960192" cy="369332"/>
          </a:xfrm>
          <a:prstGeom prst="rect">
            <a:avLst/>
          </a:prstGeom>
          <a:noFill/>
        </p:spPr>
        <p:txBody>
          <a:bodyPr wrap="square">
            <a:spAutoFit/>
          </a:bodyPr>
          <a:lstStyle/>
          <a:p>
            <a:r>
              <a:rPr lang="en-US" sz="1800" b="1" dirty="0">
                <a:solidFill>
                  <a:srgbClr val="FFC000"/>
                </a:solidFill>
              </a:rPr>
              <a:t>apex.oracle.com/go/professional</a:t>
            </a:r>
            <a:endParaRPr lang="en-US" dirty="0"/>
          </a:p>
        </p:txBody>
      </p:sp>
      <p:sp>
        <p:nvSpPr>
          <p:cNvPr id="2" name="Footer Placeholder 1">
            <a:extLst>
              <a:ext uri="{FF2B5EF4-FFF2-40B4-BE49-F238E27FC236}">
                <a16:creationId xmlns:a16="http://schemas.microsoft.com/office/drawing/2014/main" id="{9A867D6D-7961-AFAE-3CC8-8477B48A5FE8}"/>
              </a:ext>
            </a:extLst>
          </p:cNvPr>
          <p:cNvSpPr>
            <a:spLocks noGrp="1"/>
          </p:cNvSpPr>
          <p:nvPr>
            <p:ph type="ftr" sz="quarter" idx="45"/>
          </p:nvPr>
        </p:nvSpPr>
        <p:spPr/>
        <p:txBody>
          <a:bodyPr/>
          <a:lstStyle/>
          <a:p>
            <a:r>
              <a:rPr lang="en-US" dirty="0"/>
              <a:t>Copyright © 2024, Oracle and/or its affiliates</a:t>
            </a:r>
          </a:p>
        </p:txBody>
      </p:sp>
      <p:pic>
        <p:nvPicPr>
          <p:cNvPr id="7" name="Picture 6">
            <a:extLst>
              <a:ext uri="{FF2B5EF4-FFF2-40B4-BE49-F238E27FC236}">
                <a16:creationId xmlns:a16="http://schemas.microsoft.com/office/drawing/2014/main" id="{34ECF66C-4813-DCA3-6EBA-CCAC4E3E2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11293"/>
            <a:ext cx="6609786" cy="3834724"/>
          </a:xfrm>
          <a:prstGeom prst="rect">
            <a:avLst/>
          </a:prstGeom>
          <a:ln>
            <a:solidFill>
              <a:srgbClr val="47423E"/>
            </a:solidFill>
          </a:ln>
        </p:spPr>
      </p:pic>
      <p:sp>
        <p:nvSpPr>
          <p:cNvPr id="3" name="TextBox 2">
            <a:extLst>
              <a:ext uri="{FF2B5EF4-FFF2-40B4-BE49-F238E27FC236}">
                <a16:creationId xmlns:a16="http://schemas.microsoft.com/office/drawing/2014/main" id="{4B308F57-17C6-7DF3-073F-46A51BAFFDCA}"/>
              </a:ext>
            </a:extLst>
          </p:cNvPr>
          <p:cNvSpPr txBox="1"/>
          <p:nvPr/>
        </p:nvSpPr>
        <p:spPr>
          <a:xfrm>
            <a:off x="7765488" y="5293217"/>
            <a:ext cx="3960192" cy="369332"/>
          </a:xfrm>
          <a:prstGeom prst="rect">
            <a:avLst/>
          </a:prstGeom>
          <a:noFill/>
        </p:spPr>
        <p:txBody>
          <a:bodyPr wrap="square">
            <a:spAutoFit/>
          </a:bodyPr>
          <a:lstStyle/>
          <a:p>
            <a:r>
              <a:rPr lang="en-US" sz="1800" dirty="0"/>
              <a:t>Empowering Low Code Apps with AI</a:t>
            </a:r>
            <a:endParaRPr lang="en-US" dirty="0"/>
          </a:p>
        </p:txBody>
      </p:sp>
      <p:sp>
        <p:nvSpPr>
          <p:cNvPr id="5" name="TextBox 4">
            <a:extLst>
              <a:ext uri="{FF2B5EF4-FFF2-40B4-BE49-F238E27FC236}">
                <a16:creationId xmlns:a16="http://schemas.microsoft.com/office/drawing/2014/main" id="{098131F8-A69D-EE19-B5A0-A470B640C601}"/>
              </a:ext>
            </a:extLst>
          </p:cNvPr>
          <p:cNvSpPr txBox="1"/>
          <p:nvPr/>
        </p:nvSpPr>
        <p:spPr>
          <a:xfrm>
            <a:off x="7757352" y="5678268"/>
            <a:ext cx="3960192" cy="369332"/>
          </a:xfrm>
          <a:prstGeom prst="rect">
            <a:avLst/>
          </a:prstGeom>
          <a:noFill/>
        </p:spPr>
        <p:txBody>
          <a:bodyPr wrap="square">
            <a:spAutoFit/>
          </a:bodyPr>
          <a:lstStyle/>
          <a:p>
            <a:r>
              <a:rPr lang="en-US" sz="1800" b="1" dirty="0">
                <a:solidFill>
                  <a:srgbClr val="FFC000"/>
                </a:solidFill>
              </a:rPr>
              <a:t>apex.oracle.com/go/ai-learn</a:t>
            </a:r>
            <a:endParaRPr lang="en-US" dirty="0"/>
          </a:p>
        </p:txBody>
      </p:sp>
      <p:sp>
        <p:nvSpPr>
          <p:cNvPr id="8" name="Date Placeholder 11">
            <a:extLst>
              <a:ext uri="{FF2B5EF4-FFF2-40B4-BE49-F238E27FC236}">
                <a16:creationId xmlns:a16="http://schemas.microsoft.com/office/drawing/2014/main" id="{B03560DA-0E28-63D6-98C6-0212999B119F}"/>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425126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3B31-7F5A-963C-0DE6-3FBFD67BDFA0}"/>
              </a:ext>
            </a:extLst>
          </p:cNvPr>
          <p:cNvSpPr>
            <a:spLocks noGrp="1"/>
          </p:cNvSpPr>
          <p:nvPr>
            <p:ph type="title"/>
          </p:nvPr>
        </p:nvSpPr>
        <p:spPr/>
        <p:txBody>
          <a:bodyPr/>
          <a:lstStyle/>
          <a:p>
            <a:r>
              <a:rPr lang="en-US" sz="3200" dirty="0">
                <a:solidFill>
                  <a:srgbClr val="FACD62"/>
                </a:solidFill>
              </a:rPr>
              <a:t>Learn the Fundamentals of Oracle APEX</a:t>
            </a:r>
          </a:p>
        </p:txBody>
      </p:sp>
      <p:sp>
        <p:nvSpPr>
          <p:cNvPr id="3" name="Text Placeholder 2">
            <a:extLst>
              <a:ext uri="{FF2B5EF4-FFF2-40B4-BE49-F238E27FC236}">
                <a16:creationId xmlns:a16="http://schemas.microsoft.com/office/drawing/2014/main" id="{4804696C-7CC9-93E8-F161-F21E7E21D071}"/>
              </a:ext>
            </a:extLst>
          </p:cNvPr>
          <p:cNvSpPr>
            <a:spLocks noGrp="1"/>
          </p:cNvSpPr>
          <p:nvPr>
            <p:ph type="body" sz="quarter" idx="11"/>
          </p:nvPr>
        </p:nvSpPr>
        <p:spPr/>
        <p:txBody>
          <a:bodyPr/>
          <a:lstStyle/>
          <a:p>
            <a:r>
              <a:rPr lang="en-US" b="1" dirty="0"/>
              <a:t>Oracle APEX Foundations Course</a:t>
            </a:r>
          </a:p>
        </p:txBody>
      </p:sp>
      <p:sp>
        <p:nvSpPr>
          <p:cNvPr id="5" name="Slide Number Placeholder 4">
            <a:extLst>
              <a:ext uri="{FF2B5EF4-FFF2-40B4-BE49-F238E27FC236}">
                <a16:creationId xmlns:a16="http://schemas.microsoft.com/office/drawing/2014/main" id="{29C94798-5926-FC9F-4BB5-960A3047E3C2}"/>
              </a:ext>
            </a:extLst>
          </p:cNvPr>
          <p:cNvSpPr>
            <a:spLocks noGrp="1"/>
          </p:cNvSpPr>
          <p:nvPr>
            <p:ph type="sldNum" sz="quarter" idx="17"/>
          </p:nvPr>
        </p:nvSpPr>
        <p:spPr/>
        <p:txBody>
          <a:bodyPr/>
          <a:lstStyle/>
          <a:p>
            <a:fld id="{345D60D9-5372-5F40-9443-0F9AE5BDC3C8}" type="slidenum">
              <a:rPr lang="en-US" smtClean="0"/>
              <a:pPr/>
              <a:t>44</a:t>
            </a:fld>
            <a:endParaRPr lang="en-US" dirty="0"/>
          </a:p>
        </p:txBody>
      </p:sp>
      <p:sp>
        <p:nvSpPr>
          <p:cNvPr id="6" name="Footer Placeholder 5">
            <a:extLst>
              <a:ext uri="{FF2B5EF4-FFF2-40B4-BE49-F238E27FC236}">
                <a16:creationId xmlns:a16="http://schemas.microsoft.com/office/drawing/2014/main" id="{BA89DF84-C923-786C-A138-9020E363F68F}"/>
              </a:ext>
            </a:extLst>
          </p:cNvPr>
          <p:cNvSpPr>
            <a:spLocks noGrp="1"/>
          </p:cNvSpPr>
          <p:nvPr>
            <p:ph type="ftr" sz="quarter" idx="16"/>
          </p:nvPr>
        </p:nvSpPr>
        <p:spPr/>
        <p:txBody>
          <a:bodyPr/>
          <a:lstStyle/>
          <a:p>
            <a:r>
              <a:rPr lang="en-US" dirty="0"/>
              <a:t>Copyright © 2024, Oracle and/or its affiliates</a:t>
            </a:r>
          </a:p>
        </p:txBody>
      </p:sp>
      <p:sp>
        <p:nvSpPr>
          <p:cNvPr id="8" name="Content Placeholder 1">
            <a:extLst>
              <a:ext uri="{FF2B5EF4-FFF2-40B4-BE49-F238E27FC236}">
                <a16:creationId xmlns:a16="http://schemas.microsoft.com/office/drawing/2014/main" id="{0BFF0B94-19D2-873B-B44E-B2635185CD4A}"/>
              </a:ext>
            </a:extLst>
          </p:cNvPr>
          <p:cNvSpPr txBox="1">
            <a:spLocks/>
          </p:cNvSpPr>
          <p:nvPr/>
        </p:nvSpPr>
        <p:spPr>
          <a:xfrm>
            <a:off x="703076" y="1601341"/>
            <a:ext cx="8879072" cy="4891534"/>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2000" dirty="0"/>
              <a:t> Learn the fundamentals of low-code app dev with Oracle APEX</a:t>
            </a:r>
            <a:br>
              <a:rPr lang="en-US" sz="2000" dirty="0"/>
            </a:br>
            <a:endParaRPr lang="en-US" sz="2000" dirty="0"/>
          </a:p>
          <a:p>
            <a:r>
              <a:rPr lang="en-US" sz="2000" b="1" dirty="0"/>
              <a:t> 3.5 +</a:t>
            </a:r>
            <a:r>
              <a:rPr lang="en-US" sz="2000" dirty="0"/>
              <a:t> hour expert training delivered by the APEX Product Team</a:t>
            </a:r>
            <a:br>
              <a:rPr lang="en-US" sz="2000" dirty="0"/>
            </a:br>
            <a:endParaRPr lang="en-US" sz="2000" dirty="0"/>
          </a:p>
          <a:p>
            <a:r>
              <a:rPr lang="en-US" sz="2000" b="1" dirty="0"/>
              <a:t> Enroll and learn for FREE Today on Oracle University!!</a:t>
            </a:r>
            <a:br>
              <a:rPr lang="en-US" sz="2000" b="1" dirty="0"/>
            </a:br>
            <a:br>
              <a:rPr lang="en-US" sz="2000" b="1" dirty="0"/>
            </a:br>
            <a:r>
              <a:rPr lang="en-US" sz="2000" b="1" dirty="0"/>
              <a:t>		</a:t>
            </a:r>
            <a:r>
              <a:rPr lang="en-US" sz="2400" b="1" dirty="0">
                <a:solidFill>
                  <a:srgbClr val="FFC000"/>
                </a:solidFill>
              </a:rPr>
              <a:t>apex.oracle.com/go/foundations</a:t>
            </a:r>
            <a:endParaRPr lang="en-US" sz="2000" dirty="0">
              <a:solidFill>
                <a:srgbClr val="FFC000"/>
              </a:solidFill>
            </a:endParaRPr>
          </a:p>
          <a:p>
            <a:endParaRPr lang="en-US" sz="2000" dirty="0"/>
          </a:p>
          <a:p>
            <a:r>
              <a:rPr lang="en-US" sz="2000" b="1" dirty="0"/>
              <a:t>Available on  LinkedIn Learning</a:t>
            </a:r>
          </a:p>
          <a:p>
            <a:pPr algn="ctr"/>
            <a:r>
              <a:rPr lang="en-US" sz="2000" b="1" dirty="0">
                <a:solidFill>
                  <a:srgbClr val="FFC000"/>
                </a:solidFill>
              </a:rPr>
              <a:t>www.linkedin.com/learning/oracle-apex-foundations</a:t>
            </a:r>
            <a:br>
              <a:rPr lang="en-US" sz="2400" b="1" dirty="0"/>
            </a:br>
            <a:br>
              <a:rPr lang="en-US" sz="2400" b="1" dirty="0"/>
            </a:br>
            <a:endParaRPr lang="en-US" sz="2400" dirty="0"/>
          </a:p>
        </p:txBody>
      </p:sp>
      <p:pic>
        <p:nvPicPr>
          <p:cNvPr id="9" name="Picture 8" descr="A picture containing graphical user interface&#10;&#10;Description automatically generated">
            <a:extLst>
              <a:ext uri="{FF2B5EF4-FFF2-40B4-BE49-F238E27FC236}">
                <a16:creationId xmlns:a16="http://schemas.microsoft.com/office/drawing/2014/main" id="{9336D615-6D11-412A-0CEA-49C1323E5B79}"/>
              </a:ext>
            </a:extLst>
          </p:cNvPr>
          <p:cNvPicPr>
            <a:picLocks noChangeAspect="1"/>
          </p:cNvPicPr>
          <p:nvPr/>
        </p:nvPicPr>
        <p:blipFill>
          <a:blip r:embed="rId2"/>
          <a:stretch>
            <a:fillRect/>
          </a:stretch>
        </p:blipFill>
        <p:spPr>
          <a:xfrm>
            <a:off x="8511012" y="1351735"/>
            <a:ext cx="3259078" cy="1629539"/>
          </a:xfrm>
          <a:prstGeom prst="rect">
            <a:avLst/>
          </a:prstGeom>
          <a:solidFill>
            <a:schemeClr val="accent1"/>
          </a:solidFill>
        </p:spPr>
      </p:pic>
      <p:sp>
        <p:nvSpPr>
          <p:cNvPr id="10" name="Content Placeholder 1">
            <a:extLst>
              <a:ext uri="{FF2B5EF4-FFF2-40B4-BE49-F238E27FC236}">
                <a16:creationId xmlns:a16="http://schemas.microsoft.com/office/drawing/2014/main" id="{EBE6C7EC-62EA-32D4-8514-C6C1BE41F6D5}"/>
              </a:ext>
            </a:extLst>
          </p:cNvPr>
          <p:cNvSpPr txBox="1">
            <a:spLocks/>
          </p:cNvSpPr>
          <p:nvPr/>
        </p:nvSpPr>
        <p:spPr>
          <a:xfrm>
            <a:off x="9124573" y="3093863"/>
            <a:ext cx="2301240" cy="1281936"/>
          </a:xfrm>
          <a:prstGeom prst="rect">
            <a:avLst/>
          </a:prstGeom>
        </p:spPr>
        <p:txBody>
          <a:bodyPr vert="horz" lIns="45720" tIns="22860" rIns="45720" bIns="22860" rtlCol="0">
            <a:noAutofit/>
          </a:bodyPr>
          <a:lstStyle>
            <a:lvl1pPr marL="457177" indent="-457177" algn="l" defTabSz="1828709" rtl="0" eaLnBrk="1" latinLnBrk="0" hangingPunct="1">
              <a:lnSpc>
                <a:spcPct val="110000"/>
              </a:lnSpc>
              <a:spcBef>
                <a:spcPts val="2000"/>
              </a:spcBef>
              <a:buFont typeface="Arial" panose="020B0604020202020204" pitchFamily="34" charset="0"/>
              <a:buChar char="•"/>
              <a:defRPr sz="4200" b="0" i="0" kern="1200">
                <a:solidFill>
                  <a:schemeClr val="tx2"/>
                </a:solidFill>
                <a:latin typeface="Oracle Sans Light" panose="020B0403020204020204" pitchFamily="34" charset="0"/>
                <a:ea typeface="+mn-ea"/>
                <a:cs typeface="Oracle Sans Light" panose="020B0403020204020204" pitchFamily="34" charset="0"/>
              </a:defRPr>
            </a:lvl1pPr>
            <a:lvl2pPr marL="1371554" indent="-457200" algn="l" defTabSz="1828709" rtl="0" eaLnBrk="1" latinLnBrk="0" hangingPunct="1">
              <a:lnSpc>
                <a:spcPct val="110000"/>
              </a:lnSpc>
              <a:spcBef>
                <a:spcPts val="1000"/>
              </a:spcBef>
              <a:buFont typeface="Arial" panose="020B0604020202020204" pitchFamily="34" charset="0"/>
              <a:buChar char="•"/>
              <a:defRPr sz="3000" b="0" i="0" kern="1200">
                <a:solidFill>
                  <a:schemeClr val="tx1"/>
                </a:solidFill>
                <a:latin typeface="Oracle Sans" panose="020B0503020204020204" pitchFamily="34" charset="0"/>
                <a:ea typeface="+mn-ea"/>
                <a:cs typeface="Oracle Sans" panose="020B0503020204020204" pitchFamily="34" charset="0"/>
              </a:defRPr>
            </a:lvl2pPr>
            <a:lvl3pPr marL="2285886" indent="-457177" algn="l" defTabSz="1828709" rtl="0" eaLnBrk="1" latinLnBrk="0" hangingPunct="1">
              <a:lnSpc>
                <a:spcPct val="110000"/>
              </a:lnSpc>
              <a:spcBef>
                <a:spcPts val="1000"/>
              </a:spcBef>
              <a:buFont typeface="Arial" panose="020B0604020202020204" pitchFamily="34" charset="0"/>
              <a:buChar char="•"/>
              <a:defRPr sz="2700" b="0" i="0" kern="1200">
                <a:solidFill>
                  <a:schemeClr val="tx1"/>
                </a:solidFill>
                <a:latin typeface="Oracle Sans" panose="020B0503020204020204" pitchFamily="34" charset="0"/>
                <a:ea typeface="+mn-ea"/>
                <a:cs typeface="Oracle Sans" panose="020B0503020204020204" pitchFamily="34" charset="0"/>
              </a:defRPr>
            </a:lvl3pPr>
            <a:lvl4pPr marL="3200240" indent="-457177" algn="l" defTabSz="1828709" rtl="0" eaLnBrk="1" latinLnBrk="0" hangingPunct="1">
              <a:lnSpc>
                <a:spcPct val="110000"/>
              </a:lnSpc>
              <a:spcBef>
                <a:spcPts val="1000"/>
              </a:spcBef>
              <a:buFont typeface="Arial" panose="020B0604020202020204" pitchFamily="34" charset="0"/>
              <a:buChar char="•"/>
              <a:defRPr sz="2400" b="0" i="0" kern="1200">
                <a:solidFill>
                  <a:schemeClr val="tx1"/>
                </a:solidFill>
                <a:latin typeface="Oracle Sans" panose="020B0503020204020204" pitchFamily="34" charset="0"/>
                <a:ea typeface="+mn-ea"/>
                <a:cs typeface="Oracle Sans" panose="020B0503020204020204" pitchFamily="34" charset="0"/>
              </a:defRPr>
            </a:lvl4pPr>
            <a:lvl5pPr marL="4114594" indent="-457177" algn="l" defTabSz="1828709" rtl="0" eaLnBrk="1" latinLnBrk="0" hangingPunct="1">
              <a:lnSpc>
                <a:spcPct val="110000"/>
              </a:lnSpc>
              <a:spcBef>
                <a:spcPts val="1000"/>
              </a:spcBef>
              <a:buFont typeface="Arial" panose="020B0604020202020204" pitchFamily="34" charset="0"/>
              <a:buChar char="•"/>
              <a:defRPr sz="2400" b="0" i="0" kern="1200">
                <a:solidFill>
                  <a:schemeClr val="tx1"/>
                </a:solidFill>
                <a:latin typeface="Oracle Sans" panose="020B0503020204020204" pitchFamily="34" charset="0"/>
                <a:ea typeface="+mn-ea"/>
                <a:cs typeface="Oracle Sans" panose="020B0503020204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endParaRPr lang="en-US" sz="1500" b="1" dirty="0"/>
          </a:p>
          <a:p>
            <a:pPr marL="0" indent="0">
              <a:buNone/>
            </a:pPr>
            <a:r>
              <a:rPr lang="en-US" sz="1400" b="1" dirty="0">
                <a:solidFill>
                  <a:schemeClr val="tx1"/>
                </a:solidFill>
              </a:rPr>
              <a:t>Don't forget to share your badge on social media and tag us using #</a:t>
            </a:r>
            <a:r>
              <a:rPr lang="en-US" sz="1400" b="1" dirty="0" err="1">
                <a:solidFill>
                  <a:schemeClr val="tx1"/>
                </a:solidFill>
              </a:rPr>
              <a:t>orclAPEX</a:t>
            </a:r>
            <a:endParaRPr lang="en-US" sz="1400" b="1" dirty="0">
              <a:solidFill>
                <a:schemeClr val="tx1"/>
              </a:solidFill>
            </a:endParaRPr>
          </a:p>
        </p:txBody>
      </p:sp>
      <p:pic>
        <p:nvPicPr>
          <p:cNvPr id="11" name="Picture 10" descr="Qr code&#10;&#10;Description automatically generated">
            <a:extLst>
              <a:ext uri="{FF2B5EF4-FFF2-40B4-BE49-F238E27FC236}">
                <a16:creationId xmlns:a16="http://schemas.microsoft.com/office/drawing/2014/main" id="{BF78DDA9-62EE-1812-DBC9-A5C7D59B04EE}"/>
              </a:ext>
            </a:extLst>
          </p:cNvPr>
          <p:cNvPicPr>
            <a:picLocks noChangeAspect="1"/>
          </p:cNvPicPr>
          <p:nvPr/>
        </p:nvPicPr>
        <p:blipFill>
          <a:blip r:embed="rId3"/>
          <a:stretch>
            <a:fillRect/>
          </a:stretch>
        </p:blipFill>
        <p:spPr>
          <a:xfrm>
            <a:off x="9582148" y="4488388"/>
            <a:ext cx="1231106" cy="1231106"/>
          </a:xfrm>
          <a:prstGeom prst="rect">
            <a:avLst/>
          </a:prstGeom>
        </p:spPr>
      </p:pic>
      <p:pic>
        <p:nvPicPr>
          <p:cNvPr id="12" name="Graphic 11">
            <a:extLst>
              <a:ext uri="{FF2B5EF4-FFF2-40B4-BE49-F238E27FC236}">
                <a16:creationId xmlns:a16="http://schemas.microsoft.com/office/drawing/2014/main" id="{1A78F762-6683-DEB3-CB9C-C17B0E2AC1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124" y="2294083"/>
            <a:ext cx="444917" cy="444917"/>
          </a:xfrm>
          <a:prstGeom prst="rect">
            <a:avLst/>
          </a:prstGeom>
        </p:spPr>
      </p:pic>
      <p:pic>
        <p:nvPicPr>
          <p:cNvPr id="14" name="Graphic 13">
            <a:extLst>
              <a:ext uri="{FF2B5EF4-FFF2-40B4-BE49-F238E27FC236}">
                <a16:creationId xmlns:a16="http://schemas.microsoft.com/office/drawing/2014/main" id="{F0661A3C-8265-F088-05AF-B3933E0274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8745" y="2613079"/>
            <a:ext cx="606303" cy="606303"/>
          </a:xfrm>
          <a:prstGeom prst="rect">
            <a:avLst/>
          </a:prstGeom>
        </p:spPr>
      </p:pic>
      <p:pic>
        <p:nvPicPr>
          <p:cNvPr id="17" name="Graphic 16">
            <a:extLst>
              <a:ext uri="{FF2B5EF4-FFF2-40B4-BE49-F238E27FC236}">
                <a16:creationId xmlns:a16="http://schemas.microsoft.com/office/drawing/2014/main" id="{208E2463-ECFD-4798-DD50-8DE1975B03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0524" y="2516541"/>
            <a:ext cx="444917" cy="444917"/>
          </a:xfrm>
          <a:prstGeom prst="rect">
            <a:avLst/>
          </a:prstGeom>
        </p:spPr>
      </p:pic>
      <p:pic>
        <p:nvPicPr>
          <p:cNvPr id="18" name="Graphic 17">
            <a:extLst>
              <a:ext uri="{FF2B5EF4-FFF2-40B4-BE49-F238E27FC236}">
                <a16:creationId xmlns:a16="http://schemas.microsoft.com/office/drawing/2014/main" id="{9CBF1712-6FA5-E9B2-0E89-949EA4895D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2947" y="2008141"/>
            <a:ext cx="444917" cy="444917"/>
          </a:xfrm>
          <a:prstGeom prst="rect">
            <a:avLst/>
          </a:prstGeom>
        </p:spPr>
      </p:pic>
      <p:pic>
        <p:nvPicPr>
          <p:cNvPr id="19" name="Graphic 18">
            <a:extLst>
              <a:ext uri="{FF2B5EF4-FFF2-40B4-BE49-F238E27FC236}">
                <a16:creationId xmlns:a16="http://schemas.microsoft.com/office/drawing/2014/main" id="{1367FDB9-30EA-F888-36B5-F99811DC29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4731" y="3165836"/>
            <a:ext cx="606303" cy="606303"/>
          </a:xfrm>
          <a:prstGeom prst="rect">
            <a:avLst/>
          </a:prstGeom>
        </p:spPr>
      </p:pic>
      <p:sp>
        <p:nvSpPr>
          <p:cNvPr id="4" name="Date Placeholder 11">
            <a:extLst>
              <a:ext uri="{FF2B5EF4-FFF2-40B4-BE49-F238E27FC236}">
                <a16:creationId xmlns:a16="http://schemas.microsoft.com/office/drawing/2014/main" id="{20BABFE3-73A5-7D19-B680-1F792446AD7E}"/>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136046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3B31-7F5A-963C-0DE6-3FBFD67BDFA0}"/>
              </a:ext>
            </a:extLst>
          </p:cNvPr>
          <p:cNvSpPr>
            <a:spLocks noGrp="1"/>
          </p:cNvSpPr>
          <p:nvPr>
            <p:ph type="title"/>
          </p:nvPr>
        </p:nvSpPr>
        <p:spPr/>
        <p:txBody>
          <a:bodyPr/>
          <a:lstStyle/>
          <a:p>
            <a:r>
              <a:rPr lang="en-US" sz="3200" dirty="0">
                <a:solidFill>
                  <a:srgbClr val="FACD62"/>
                </a:solidFill>
              </a:rPr>
              <a:t>Become an Oracle APEX Professional</a:t>
            </a:r>
          </a:p>
        </p:txBody>
      </p:sp>
      <p:sp>
        <p:nvSpPr>
          <p:cNvPr id="3" name="Text Placeholder 2">
            <a:extLst>
              <a:ext uri="{FF2B5EF4-FFF2-40B4-BE49-F238E27FC236}">
                <a16:creationId xmlns:a16="http://schemas.microsoft.com/office/drawing/2014/main" id="{4804696C-7CC9-93E8-F161-F21E7E21D071}"/>
              </a:ext>
            </a:extLst>
          </p:cNvPr>
          <p:cNvSpPr>
            <a:spLocks noGrp="1"/>
          </p:cNvSpPr>
          <p:nvPr>
            <p:ph type="body" sz="quarter" idx="11"/>
          </p:nvPr>
        </p:nvSpPr>
        <p:spPr/>
        <p:txBody>
          <a:bodyPr/>
          <a:lstStyle/>
          <a:p>
            <a:r>
              <a:rPr lang="en-US" b="1" dirty="0"/>
              <a:t>Oracle APEX Developer Professional Course</a:t>
            </a:r>
          </a:p>
        </p:txBody>
      </p:sp>
      <p:sp>
        <p:nvSpPr>
          <p:cNvPr id="5" name="Slide Number Placeholder 4">
            <a:extLst>
              <a:ext uri="{FF2B5EF4-FFF2-40B4-BE49-F238E27FC236}">
                <a16:creationId xmlns:a16="http://schemas.microsoft.com/office/drawing/2014/main" id="{29C94798-5926-FC9F-4BB5-960A3047E3C2}"/>
              </a:ext>
            </a:extLst>
          </p:cNvPr>
          <p:cNvSpPr>
            <a:spLocks noGrp="1"/>
          </p:cNvSpPr>
          <p:nvPr>
            <p:ph type="sldNum" sz="quarter" idx="17"/>
          </p:nvPr>
        </p:nvSpPr>
        <p:spPr/>
        <p:txBody>
          <a:bodyPr/>
          <a:lstStyle/>
          <a:p>
            <a:fld id="{345D60D9-5372-5F40-9443-0F9AE5BDC3C8}" type="slidenum">
              <a:rPr lang="en-US" smtClean="0"/>
              <a:pPr/>
              <a:t>45</a:t>
            </a:fld>
            <a:endParaRPr lang="en-US" dirty="0"/>
          </a:p>
        </p:txBody>
      </p:sp>
      <p:sp>
        <p:nvSpPr>
          <p:cNvPr id="6" name="Footer Placeholder 5">
            <a:extLst>
              <a:ext uri="{FF2B5EF4-FFF2-40B4-BE49-F238E27FC236}">
                <a16:creationId xmlns:a16="http://schemas.microsoft.com/office/drawing/2014/main" id="{BA89DF84-C923-786C-A138-9020E363F68F}"/>
              </a:ext>
            </a:extLst>
          </p:cNvPr>
          <p:cNvSpPr>
            <a:spLocks noGrp="1"/>
          </p:cNvSpPr>
          <p:nvPr>
            <p:ph type="ftr" sz="quarter" idx="16"/>
          </p:nvPr>
        </p:nvSpPr>
        <p:spPr/>
        <p:txBody>
          <a:bodyPr/>
          <a:lstStyle/>
          <a:p>
            <a:r>
              <a:rPr lang="en-US" dirty="0"/>
              <a:t>Copyright © 2024, Oracle and/or its affiliates</a:t>
            </a:r>
          </a:p>
        </p:txBody>
      </p:sp>
      <p:sp>
        <p:nvSpPr>
          <p:cNvPr id="8" name="Content Placeholder 1">
            <a:extLst>
              <a:ext uri="{FF2B5EF4-FFF2-40B4-BE49-F238E27FC236}">
                <a16:creationId xmlns:a16="http://schemas.microsoft.com/office/drawing/2014/main" id="{93C179A2-B47A-B0CA-0E75-D23E9149696A}"/>
              </a:ext>
            </a:extLst>
          </p:cNvPr>
          <p:cNvSpPr txBox="1">
            <a:spLocks/>
          </p:cNvSpPr>
          <p:nvPr/>
        </p:nvSpPr>
        <p:spPr>
          <a:xfrm>
            <a:off x="675503" y="1540640"/>
            <a:ext cx="5791557" cy="44892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2000" b="1" dirty="0"/>
              <a:t>Soup-to-nuts</a:t>
            </a:r>
            <a:r>
              <a:rPr lang="en-US" sz="2000" dirty="0"/>
              <a:t> </a:t>
            </a:r>
            <a:r>
              <a:rPr lang="en-IN" sz="2000" dirty="0"/>
              <a:t>covering complete low-code app dev with Oracle APEX</a:t>
            </a:r>
            <a:endParaRPr lang="en-US" sz="2000" dirty="0"/>
          </a:p>
          <a:p>
            <a:r>
              <a:rPr lang="en-US" sz="2000" b="1" dirty="0"/>
              <a:t>13 </a:t>
            </a:r>
            <a:r>
              <a:rPr lang="en-US" sz="2000" dirty="0"/>
              <a:t>hours of expert training delivered by the APEX Product Team</a:t>
            </a:r>
          </a:p>
          <a:p>
            <a:r>
              <a:rPr lang="en-IN" sz="2000" b="1" dirty="0"/>
              <a:t>Hands-on-Labs</a:t>
            </a:r>
            <a:r>
              <a:rPr lang="en-US" sz="2000" dirty="0"/>
              <a:t> to practice along with the training videos</a:t>
            </a:r>
          </a:p>
          <a:p>
            <a:endParaRPr lang="en-US" sz="2000" b="1" dirty="0"/>
          </a:p>
          <a:p>
            <a:endParaRPr lang="en-US" sz="2000" dirty="0"/>
          </a:p>
        </p:txBody>
      </p:sp>
      <p:pic>
        <p:nvPicPr>
          <p:cNvPr id="9" name="Picture 8">
            <a:extLst>
              <a:ext uri="{FF2B5EF4-FFF2-40B4-BE49-F238E27FC236}">
                <a16:creationId xmlns:a16="http://schemas.microsoft.com/office/drawing/2014/main" id="{89BF9C91-F515-4E21-327A-CD3CDAE62224}"/>
              </a:ext>
            </a:extLst>
          </p:cNvPr>
          <p:cNvPicPr>
            <a:picLocks noChangeAspect="1"/>
          </p:cNvPicPr>
          <p:nvPr/>
        </p:nvPicPr>
        <p:blipFill>
          <a:blip r:embed="rId3"/>
          <a:stretch>
            <a:fillRect/>
          </a:stretch>
        </p:blipFill>
        <p:spPr>
          <a:xfrm>
            <a:off x="6838121" y="1725035"/>
            <a:ext cx="5097811" cy="1941498"/>
          </a:xfrm>
          <a:prstGeom prst="rect">
            <a:avLst/>
          </a:prstGeom>
          <a:ln>
            <a:solidFill>
              <a:srgbClr val="514C47"/>
            </a:solidFill>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6EA777AF-E5F5-C332-58D9-4A63E001C271}"/>
              </a:ext>
            </a:extLst>
          </p:cNvPr>
          <p:cNvPicPr>
            <a:picLocks noChangeAspect="1"/>
          </p:cNvPicPr>
          <p:nvPr/>
        </p:nvPicPr>
        <p:blipFill>
          <a:blip r:embed="rId4"/>
          <a:stretch>
            <a:fillRect/>
          </a:stretch>
        </p:blipFill>
        <p:spPr>
          <a:xfrm>
            <a:off x="8217494" y="4346611"/>
            <a:ext cx="1941498" cy="1941498"/>
          </a:xfrm>
          <a:prstGeom prst="rect">
            <a:avLst/>
          </a:prstGeom>
        </p:spPr>
      </p:pic>
      <p:pic>
        <p:nvPicPr>
          <p:cNvPr id="11" name="Graphic 10">
            <a:extLst>
              <a:ext uri="{FF2B5EF4-FFF2-40B4-BE49-F238E27FC236}">
                <a16:creationId xmlns:a16="http://schemas.microsoft.com/office/drawing/2014/main" id="{09E89AA8-C5C1-C73C-ED12-F99B27D9F0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547" y="1855741"/>
            <a:ext cx="444917" cy="444917"/>
          </a:xfrm>
          <a:prstGeom prst="rect">
            <a:avLst/>
          </a:prstGeom>
        </p:spPr>
      </p:pic>
      <p:pic>
        <p:nvPicPr>
          <p:cNvPr id="12" name="Graphic 11">
            <a:extLst>
              <a:ext uri="{FF2B5EF4-FFF2-40B4-BE49-F238E27FC236}">
                <a16:creationId xmlns:a16="http://schemas.microsoft.com/office/drawing/2014/main" id="{0295F3B6-1BC0-12DD-F3C9-623E036860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0547" y="2546331"/>
            <a:ext cx="444917" cy="444917"/>
          </a:xfrm>
          <a:prstGeom prst="rect">
            <a:avLst/>
          </a:prstGeom>
        </p:spPr>
      </p:pic>
      <p:pic>
        <p:nvPicPr>
          <p:cNvPr id="13" name="Graphic 12">
            <a:extLst>
              <a:ext uri="{FF2B5EF4-FFF2-40B4-BE49-F238E27FC236}">
                <a16:creationId xmlns:a16="http://schemas.microsoft.com/office/drawing/2014/main" id="{179EECA9-8290-F1EC-E43B-84C2CAB374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547" y="3177094"/>
            <a:ext cx="444917" cy="444917"/>
          </a:xfrm>
          <a:prstGeom prst="rect">
            <a:avLst/>
          </a:prstGeom>
        </p:spPr>
      </p:pic>
      <p:pic>
        <p:nvPicPr>
          <p:cNvPr id="14" name="Graphic 13">
            <a:extLst>
              <a:ext uri="{FF2B5EF4-FFF2-40B4-BE49-F238E27FC236}">
                <a16:creationId xmlns:a16="http://schemas.microsoft.com/office/drawing/2014/main" id="{EAEA5E01-D2B8-C956-DB62-AF10EBABF3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67781" y="4437061"/>
            <a:ext cx="949713" cy="949713"/>
          </a:xfrm>
          <a:prstGeom prst="rect">
            <a:avLst/>
          </a:prstGeom>
        </p:spPr>
      </p:pic>
      <p:sp>
        <p:nvSpPr>
          <p:cNvPr id="15" name="TextBox 14">
            <a:extLst>
              <a:ext uri="{FF2B5EF4-FFF2-40B4-BE49-F238E27FC236}">
                <a16:creationId xmlns:a16="http://schemas.microsoft.com/office/drawing/2014/main" id="{842FCBA6-4A35-4C13-293B-C57C88C1E58C}"/>
              </a:ext>
            </a:extLst>
          </p:cNvPr>
          <p:cNvSpPr txBox="1"/>
          <p:nvPr/>
        </p:nvSpPr>
        <p:spPr>
          <a:xfrm>
            <a:off x="675464" y="4772142"/>
            <a:ext cx="7259185" cy="1046440"/>
          </a:xfrm>
          <a:prstGeom prst="rect">
            <a:avLst/>
          </a:prstGeom>
          <a:noFill/>
        </p:spPr>
        <p:txBody>
          <a:bodyPr wrap="square">
            <a:spAutoFit/>
          </a:bodyPr>
          <a:lstStyle/>
          <a:p>
            <a:r>
              <a:rPr lang="en-US" sz="2000" b="1" dirty="0"/>
              <a:t>Enroll and learn for FREE Today on Oracle University!!</a:t>
            </a:r>
            <a:br>
              <a:rPr lang="en-US" sz="1800" b="1" dirty="0"/>
            </a:br>
            <a:br>
              <a:rPr lang="en-US" sz="1800" b="1" dirty="0"/>
            </a:br>
            <a:r>
              <a:rPr lang="en-US" sz="1800" b="1" dirty="0"/>
              <a:t>	</a:t>
            </a:r>
            <a:r>
              <a:rPr lang="en-US" sz="2400" b="1" dirty="0">
                <a:solidFill>
                  <a:srgbClr val="FFC000"/>
                </a:solidFill>
              </a:rPr>
              <a:t>apex.oracle.com/go/professional</a:t>
            </a:r>
            <a:endParaRPr lang="en-US" sz="1800" dirty="0">
              <a:solidFill>
                <a:srgbClr val="FFC000"/>
              </a:solidFill>
            </a:endParaRPr>
          </a:p>
        </p:txBody>
      </p:sp>
      <p:sp>
        <p:nvSpPr>
          <p:cNvPr id="4" name="Date Placeholder 11">
            <a:extLst>
              <a:ext uri="{FF2B5EF4-FFF2-40B4-BE49-F238E27FC236}">
                <a16:creationId xmlns:a16="http://schemas.microsoft.com/office/drawing/2014/main" id="{0493F87E-F390-6930-07AF-6C2C90C0ADAE}"/>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203990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6"/>
          </p:nvPr>
        </p:nvSpPr>
        <p:spPr>
          <a:xfrm>
            <a:off x="762000" y="6423660"/>
            <a:ext cx="365760" cy="365760"/>
          </a:xfrm>
        </p:spPr>
        <p:txBody>
          <a:bodyPr/>
          <a:lstStyle/>
          <a:p>
            <a:fld id="{345D60D9-5372-5F40-9443-0F9AE5BDC3C8}" type="slidenum">
              <a:rPr lang="en-US" smtClean="0"/>
              <a:pPr/>
              <a:t>46</a:t>
            </a:fld>
            <a:endParaRPr lang="en-US" dirty="0"/>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5"/>
          </p:nvPr>
        </p:nvSpPr>
        <p:spPr>
          <a:xfrm>
            <a:off x="1127759" y="6423978"/>
            <a:ext cx="5745379" cy="365125"/>
          </a:xfrm>
        </p:spPr>
        <p:txBody>
          <a:bodyPr/>
          <a:lstStyle/>
          <a:p>
            <a:r>
              <a:rPr lang="en-US" dirty="0"/>
              <a:t>Copyright © 2024, Oracle and/or its affiliates</a:t>
            </a:r>
          </a:p>
        </p:txBody>
      </p:sp>
      <p:sp>
        <p:nvSpPr>
          <p:cNvPr id="8" name="Title 1">
            <a:extLst>
              <a:ext uri="{FF2B5EF4-FFF2-40B4-BE49-F238E27FC236}">
                <a16:creationId xmlns:a16="http://schemas.microsoft.com/office/drawing/2014/main" id="{EF0F6944-5C1C-7E5C-C5C6-E7AF62AFB661}"/>
              </a:ext>
            </a:extLst>
          </p:cNvPr>
          <p:cNvSpPr>
            <a:spLocks noGrp="1"/>
          </p:cNvSpPr>
          <p:nvPr>
            <p:ph type="title"/>
          </p:nvPr>
        </p:nvSpPr>
        <p:spPr>
          <a:xfrm>
            <a:off x="768875" y="182403"/>
            <a:ext cx="10671048" cy="822960"/>
          </a:xfrm>
        </p:spPr>
        <p:txBody>
          <a:bodyPr/>
          <a:lstStyle/>
          <a:p>
            <a:r>
              <a:rPr lang="en-US" sz="3200" dirty="0">
                <a:solidFill>
                  <a:srgbClr val="FACD62"/>
                </a:solidFill>
              </a:rPr>
              <a:t>Get Oracle APEX Certified</a:t>
            </a:r>
          </a:p>
        </p:txBody>
      </p:sp>
      <p:sp>
        <p:nvSpPr>
          <p:cNvPr id="9" name="Text Placeholder 2">
            <a:extLst>
              <a:ext uri="{FF2B5EF4-FFF2-40B4-BE49-F238E27FC236}">
                <a16:creationId xmlns:a16="http://schemas.microsoft.com/office/drawing/2014/main" id="{FB42D236-CE4E-3EE1-6EF6-D865FFB15F4A}"/>
              </a:ext>
            </a:extLst>
          </p:cNvPr>
          <p:cNvSpPr txBox="1">
            <a:spLocks/>
          </p:cNvSpPr>
          <p:nvPr/>
        </p:nvSpPr>
        <p:spPr>
          <a:xfrm>
            <a:off x="766763" y="1009904"/>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apex.oracle.com</a:t>
            </a:r>
            <a:r>
              <a:rPr lang="en-US" b="1" dirty="0"/>
              <a:t>/go/professional</a:t>
            </a:r>
          </a:p>
        </p:txBody>
      </p:sp>
      <p:sp>
        <p:nvSpPr>
          <p:cNvPr id="12" name="Content Placeholder 1">
            <a:extLst>
              <a:ext uri="{FF2B5EF4-FFF2-40B4-BE49-F238E27FC236}">
                <a16:creationId xmlns:a16="http://schemas.microsoft.com/office/drawing/2014/main" id="{FFB1EA32-DBB9-EFB3-0916-F4DBF55D0466}"/>
              </a:ext>
            </a:extLst>
          </p:cNvPr>
          <p:cNvSpPr txBox="1">
            <a:spLocks/>
          </p:cNvSpPr>
          <p:nvPr/>
        </p:nvSpPr>
        <p:spPr>
          <a:xfrm>
            <a:off x="768875" y="1671884"/>
            <a:ext cx="6911301" cy="341330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Become an </a:t>
            </a:r>
            <a:r>
              <a:rPr lang="en-US" sz="2000" b="1" dirty="0"/>
              <a:t>Oracle APEX Cloud Developer Certified Professional</a:t>
            </a:r>
            <a:r>
              <a:rPr lang="en-US" sz="2000" dirty="0"/>
              <a:t>:</a:t>
            </a:r>
            <a:br>
              <a:rPr lang="en-US" sz="2000" dirty="0"/>
            </a:br>
            <a:endParaRPr lang="en-US" sz="2000" dirty="0"/>
          </a:p>
          <a:p>
            <a:pPr marL="457200" indent="-457200">
              <a:buFont typeface="+mj-lt"/>
              <a:buAutoNum type="arabicPeriod"/>
            </a:pPr>
            <a:r>
              <a:rPr lang="en-US" sz="2000" dirty="0"/>
              <a:t>Complete Oracle APEX Developer Professional course</a:t>
            </a:r>
          </a:p>
          <a:p>
            <a:pPr marL="457200" indent="-457200">
              <a:buFont typeface="+mj-lt"/>
              <a:buAutoNum type="arabicPeriod"/>
            </a:pPr>
            <a:r>
              <a:rPr lang="en-US" sz="2000" dirty="0"/>
              <a:t>Perform Oracle APEX Developer Professional Hands-on-Labs</a:t>
            </a:r>
          </a:p>
          <a:p>
            <a:pPr marL="457200" indent="-457200">
              <a:buFont typeface="+mj-lt"/>
              <a:buAutoNum type="arabicPeriod"/>
            </a:pPr>
            <a:r>
              <a:rPr lang="en-US" sz="2000" dirty="0"/>
              <a:t>Prepare for Oracle APEX Cloud Developer Professional Exam</a:t>
            </a:r>
          </a:p>
          <a:p>
            <a:pPr marL="457200" indent="-457200">
              <a:buFont typeface="+mj-lt"/>
              <a:buAutoNum type="arabicPeriod"/>
            </a:pPr>
            <a:r>
              <a:rPr lang="en-US" sz="2000" dirty="0"/>
              <a:t> Register and pass the Oracle APEX Cloud Developer Professional online certification exam</a:t>
            </a:r>
          </a:p>
          <a:p>
            <a:endParaRPr lang="en-US" sz="2000" dirty="0"/>
          </a:p>
          <a:p>
            <a:endParaRPr lang="en-US" sz="2000" dirty="0"/>
          </a:p>
        </p:txBody>
      </p:sp>
      <p:pic>
        <p:nvPicPr>
          <p:cNvPr id="13" name="Picture 12">
            <a:extLst>
              <a:ext uri="{FF2B5EF4-FFF2-40B4-BE49-F238E27FC236}">
                <a16:creationId xmlns:a16="http://schemas.microsoft.com/office/drawing/2014/main" id="{D5F3C2C2-66A1-FD4E-61AE-D915DD4C6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152" y="1181427"/>
            <a:ext cx="4539546" cy="2269773"/>
          </a:xfrm>
          <a:prstGeom prst="rect">
            <a:avLst/>
          </a:prstGeom>
        </p:spPr>
      </p:pic>
      <p:pic>
        <p:nvPicPr>
          <p:cNvPr id="7" name="Picture 6">
            <a:extLst>
              <a:ext uri="{FF2B5EF4-FFF2-40B4-BE49-F238E27FC236}">
                <a16:creationId xmlns:a16="http://schemas.microsoft.com/office/drawing/2014/main" id="{72122413-DD76-E303-0139-1C707A3C823E}"/>
              </a:ext>
            </a:extLst>
          </p:cNvPr>
          <p:cNvPicPr>
            <a:picLocks noChangeAspect="1"/>
          </p:cNvPicPr>
          <p:nvPr/>
        </p:nvPicPr>
        <p:blipFill>
          <a:blip r:embed="rId4"/>
          <a:stretch>
            <a:fillRect/>
          </a:stretch>
        </p:blipFill>
        <p:spPr>
          <a:xfrm>
            <a:off x="8688288" y="3739954"/>
            <a:ext cx="2108142" cy="2108142"/>
          </a:xfrm>
          <a:prstGeom prst="rect">
            <a:avLst/>
          </a:prstGeom>
        </p:spPr>
      </p:pic>
      <p:sp>
        <p:nvSpPr>
          <p:cNvPr id="2" name="Date Placeholder 11">
            <a:extLst>
              <a:ext uri="{FF2B5EF4-FFF2-40B4-BE49-F238E27FC236}">
                <a16:creationId xmlns:a16="http://schemas.microsoft.com/office/drawing/2014/main" id="{6D79F5E9-382B-E36D-B3DF-A37BA82DF9FA}"/>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39461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pPr marL="0" indent="0">
              <a:buFont typeface="Arial" panose="020B0604020202020204" pitchFamily="34" charset="0"/>
              <a:buNone/>
            </a:pPr>
            <a:r>
              <a:rPr lang="en-US" sz="3200" dirty="0">
                <a:solidFill>
                  <a:srgbClr val="FACD62"/>
                </a:solidFill>
              </a:rPr>
              <a:t>Empowering Low Code Apps with AI</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387909"/>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4" name="Picture 3">
            <a:extLst>
              <a:ext uri="{FF2B5EF4-FFF2-40B4-BE49-F238E27FC236}">
                <a16:creationId xmlns:a16="http://schemas.microsoft.com/office/drawing/2014/main" id="{32AC4197-F395-3DC3-E7B1-8C62B1F671EE}"/>
              </a:ext>
            </a:extLst>
          </p:cNvPr>
          <p:cNvPicPr>
            <a:picLocks noChangeAspect="1"/>
          </p:cNvPicPr>
          <p:nvPr/>
        </p:nvPicPr>
        <p:blipFill>
          <a:blip r:embed="rId3">
            <a:extLst>
              <a:ext uri="{28A0092B-C50C-407E-A947-70E740481C1C}">
                <a14:useLocalDpi xmlns:a14="http://schemas.microsoft.com/office/drawing/2010/main" val="0"/>
              </a:ext>
            </a:extLst>
          </a:blip>
          <a:srcRect t="5613" b="5613"/>
          <a:stretch/>
        </p:blipFill>
        <p:spPr>
          <a:xfrm>
            <a:off x="8395377" y="1358848"/>
            <a:ext cx="3057596" cy="1357185"/>
          </a:xfrm>
          <a:prstGeom prst="rect">
            <a:avLst/>
          </a:prstGeom>
        </p:spPr>
      </p:pic>
      <p:sp>
        <p:nvSpPr>
          <p:cNvPr id="5" name="Content Placeholder 1">
            <a:extLst>
              <a:ext uri="{FF2B5EF4-FFF2-40B4-BE49-F238E27FC236}">
                <a16:creationId xmlns:a16="http://schemas.microsoft.com/office/drawing/2014/main" id="{05045875-DBA9-9832-FF9E-D3B95726D7AD}"/>
              </a:ext>
            </a:extLst>
          </p:cNvPr>
          <p:cNvSpPr txBox="1">
            <a:spLocks/>
          </p:cNvSpPr>
          <p:nvPr/>
        </p:nvSpPr>
        <p:spPr>
          <a:xfrm>
            <a:off x="9124573" y="3093863"/>
            <a:ext cx="2301240" cy="1281936"/>
          </a:xfrm>
          <a:prstGeom prst="rect">
            <a:avLst/>
          </a:prstGeom>
        </p:spPr>
        <p:txBody>
          <a:bodyPr vert="horz" lIns="45720" tIns="22860" rIns="45720" bIns="22860" rtlCol="0">
            <a:noAutofit/>
          </a:bodyPr>
          <a:lstStyle>
            <a:lvl1pPr marL="457177" indent="-457177" algn="l" defTabSz="1828709" rtl="0" eaLnBrk="1" latinLnBrk="0" hangingPunct="1">
              <a:lnSpc>
                <a:spcPct val="110000"/>
              </a:lnSpc>
              <a:spcBef>
                <a:spcPts val="2000"/>
              </a:spcBef>
              <a:buFont typeface="Arial" panose="020B0604020202020204" pitchFamily="34" charset="0"/>
              <a:buChar char="•"/>
              <a:defRPr sz="4200" b="0" i="0" kern="1200">
                <a:solidFill>
                  <a:schemeClr val="tx2"/>
                </a:solidFill>
                <a:latin typeface="Oracle Sans Light" panose="020B0403020204020204" pitchFamily="34" charset="0"/>
                <a:ea typeface="+mn-ea"/>
                <a:cs typeface="Oracle Sans Light" panose="020B0403020204020204" pitchFamily="34" charset="0"/>
              </a:defRPr>
            </a:lvl1pPr>
            <a:lvl2pPr marL="1371554" indent="-457200" algn="l" defTabSz="1828709" rtl="0" eaLnBrk="1" latinLnBrk="0" hangingPunct="1">
              <a:lnSpc>
                <a:spcPct val="110000"/>
              </a:lnSpc>
              <a:spcBef>
                <a:spcPts val="1000"/>
              </a:spcBef>
              <a:buFont typeface="Arial" panose="020B0604020202020204" pitchFamily="34" charset="0"/>
              <a:buChar char="•"/>
              <a:defRPr sz="3000" b="0" i="0" kern="1200">
                <a:solidFill>
                  <a:schemeClr val="tx1"/>
                </a:solidFill>
                <a:latin typeface="Oracle Sans" panose="020B0503020204020204" pitchFamily="34" charset="0"/>
                <a:ea typeface="+mn-ea"/>
                <a:cs typeface="Oracle Sans" panose="020B0503020204020204" pitchFamily="34" charset="0"/>
              </a:defRPr>
            </a:lvl2pPr>
            <a:lvl3pPr marL="2285886" indent="-457177" algn="l" defTabSz="1828709" rtl="0" eaLnBrk="1" latinLnBrk="0" hangingPunct="1">
              <a:lnSpc>
                <a:spcPct val="110000"/>
              </a:lnSpc>
              <a:spcBef>
                <a:spcPts val="1000"/>
              </a:spcBef>
              <a:buFont typeface="Arial" panose="020B0604020202020204" pitchFamily="34" charset="0"/>
              <a:buChar char="•"/>
              <a:defRPr sz="2700" b="0" i="0" kern="1200">
                <a:solidFill>
                  <a:schemeClr val="tx1"/>
                </a:solidFill>
                <a:latin typeface="Oracle Sans" panose="020B0503020204020204" pitchFamily="34" charset="0"/>
                <a:ea typeface="+mn-ea"/>
                <a:cs typeface="Oracle Sans" panose="020B0503020204020204" pitchFamily="34" charset="0"/>
              </a:defRPr>
            </a:lvl3pPr>
            <a:lvl4pPr marL="3200240" indent="-457177" algn="l" defTabSz="1828709" rtl="0" eaLnBrk="1" latinLnBrk="0" hangingPunct="1">
              <a:lnSpc>
                <a:spcPct val="110000"/>
              </a:lnSpc>
              <a:spcBef>
                <a:spcPts val="1000"/>
              </a:spcBef>
              <a:buFont typeface="Arial" panose="020B0604020202020204" pitchFamily="34" charset="0"/>
              <a:buChar char="•"/>
              <a:defRPr sz="2400" b="0" i="0" kern="1200">
                <a:solidFill>
                  <a:schemeClr val="tx1"/>
                </a:solidFill>
                <a:latin typeface="Oracle Sans" panose="020B0503020204020204" pitchFamily="34" charset="0"/>
                <a:ea typeface="+mn-ea"/>
                <a:cs typeface="Oracle Sans" panose="020B0503020204020204" pitchFamily="34" charset="0"/>
              </a:defRPr>
            </a:lvl4pPr>
            <a:lvl5pPr marL="4114594" indent="-457177" algn="l" defTabSz="1828709" rtl="0" eaLnBrk="1" latinLnBrk="0" hangingPunct="1">
              <a:lnSpc>
                <a:spcPct val="110000"/>
              </a:lnSpc>
              <a:spcBef>
                <a:spcPts val="1000"/>
              </a:spcBef>
              <a:buFont typeface="Arial" panose="020B0604020202020204" pitchFamily="34" charset="0"/>
              <a:buChar char="•"/>
              <a:defRPr sz="2400" b="0" i="0" kern="1200">
                <a:solidFill>
                  <a:schemeClr val="tx1"/>
                </a:solidFill>
                <a:latin typeface="Oracle Sans" panose="020B0503020204020204" pitchFamily="34" charset="0"/>
                <a:ea typeface="+mn-ea"/>
                <a:cs typeface="Oracle Sans" panose="020B0503020204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endParaRPr lang="en-US" sz="1500" b="1" dirty="0"/>
          </a:p>
          <a:p>
            <a:pPr marL="0" indent="0">
              <a:buNone/>
            </a:pPr>
            <a:r>
              <a:rPr lang="en-US" sz="1400" b="1" dirty="0">
                <a:solidFill>
                  <a:schemeClr val="tx1"/>
                </a:solidFill>
              </a:rPr>
              <a:t>Don't forget to share your badge on social media and tag us using #</a:t>
            </a:r>
            <a:r>
              <a:rPr lang="en-US" sz="1400" b="1" dirty="0" err="1">
                <a:solidFill>
                  <a:schemeClr val="tx1"/>
                </a:solidFill>
              </a:rPr>
              <a:t>orclAPEX</a:t>
            </a:r>
            <a:endParaRPr lang="en-US" sz="1400" b="1" dirty="0">
              <a:solidFill>
                <a:schemeClr val="tx1"/>
              </a:solidFill>
            </a:endParaRPr>
          </a:p>
        </p:txBody>
      </p:sp>
      <p:pic>
        <p:nvPicPr>
          <p:cNvPr id="6" name="Picture 5">
            <a:extLst>
              <a:ext uri="{FF2B5EF4-FFF2-40B4-BE49-F238E27FC236}">
                <a16:creationId xmlns:a16="http://schemas.microsoft.com/office/drawing/2014/main" id="{2A62CEBD-AD7A-F50A-E38F-48E1A468BF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82148" y="4488388"/>
            <a:ext cx="1231106" cy="1231106"/>
          </a:xfrm>
          <a:prstGeom prst="rect">
            <a:avLst/>
          </a:prstGeom>
        </p:spPr>
      </p:pic>
      <p:sp>
        <p:nvSpPr>
          <p:cNvPr id="7" name="TextBox 6">
            <a:extLst>
              <a:ext uri="{FF2B5EF4-FFF2-40B4-BE49-F238E27FC236}">
                <a16:creationId xmlns:a16="http://schemas.microsoft.com/office/drawing/2014/main" id="{EEA6C9B4-710E-25D2-EEE6-B0A2A34E642D}"/>
              </a:ext>
            </a:extLst>
          </p:cNvPr>
          <p:cNvSpPr txBox="1"/>
          <p:nvPr/>
        </p:nvSpPr>
        <p:spPr>
          <a:xfrm>
            <a:off x="609684" y="4223649"/>
            <a:ext cx="8120003" cy="1877437"/>
          </a:xfrm>
          <a:prstGeom prst="rect">
            <a:avLst/>
          </a:prstGeom>
          <a:noFill/>
        </p:spPr>
        <p:txBody>
          <a:bodyPr wrap="square">
            <a:spAutoFit/>
          </a:bodyPr>
          <a:lstStyle/>
          <a:p>
            <a:pPr lvl="1"/>
            <a:r>
              <a:rPr lang="en-US" sz="2000" b="1" dirty="0"/>
              <a:t>Enroll and learn for FREE Today on Oracle University!!</a:t>
            </a:r>
            <a:br>
              <a:rPr lang="en-US" sz="1800" b="1" dirty="0"/>
            </a:br>
            <a:br>
              <a:rPr lang="en-US" sz="1800" b="1" dirty="0"/>
            </a:br>
            <a:r>
              <a:rPr lang="en-US" sz="1800" b="1" dirty="0"/>
              <a:t>	</a:t>
            </a:r>
            <a:r>
              <a:rPr lang="en-US" sz="2400" b="1" dirty="0">
                <a:solidFill>
                  <a:srgbClr val="FFC000"/>
                </a:solidFill>
              </a:rPr>
              <a:t>https://apex.oracle.com/go/ai-learn</a:t>
            </a:r>
            <a:br>
              <a:rPr lang="en-US" sz="1800" b="1" dirty="0"/>
            </a:br>
            <a:endParaRPr lang="en-US" sz="1800" b="1" dirty="0"/>
          </a:p>
          <a:p>
            <a:endParaRPr lang="en-US" sz="1800" b="1" dirty="0"/>
          </a:p>
          <a:p>
            <a:endParaRPr lang="en-US" sz="1800" dirty="0"/>
          </a:p>
        </p:txBody>
      </p:sp>
      <p:sp>
        <p:nvSpPr>
          <p:cNvPr id="15" name="TextBox 14">
            <a:extLst>
              <a:ext uri="{FF2B5EF4-FFF2-40B4-BE49-F238E27FC236}">
                <a16:creationId xmlns:a16="http://schemas.microsoft.com/office/drawing/2014/main" id="{CB0195AB-CB9E-E955-ABF9-545982FB7D50}"/>
              </a:ext>
            </a:extLst>
          </p:cNvPr>
          <p:cNvSpPr txBox="1"/>
          <p:nvPr/>
        </p:nvSpPr>
        <p:spPr>
          <a:xfrm>
            <a:off x="1526321" y="1631418"/>
            <a:ext cx="7946006" cy="2031325"/>
          </a:xfrm>
          <a:prstGeom prst="rect">
            <a:avLst/>
          </a:prstGeom>
          <a:noFill/>
        </p:spPr>
        <p:txBody>
          <a:bodyPr wrap="square">
            <a:spAutoFit/>
          </a:bodyPr>
          <a:lstStyle/>
          <a:p>
            <a:r>
              <a:rPr lang="en-IN" dirty="0"/>
              <a:t>Learn the latest advancements of </a:t>
            </a:r>
            <a:r>
              <a:rPr lang="en-IN" b="1" dirty="0">
                <a:solidFill>
                  <a:srgbClr val="FFC000"/>
                </a:solidFill>
              </a:rPr>
              <a:t>AI in Oracle APEX</a:t>
            </a:r>
          </a:p>
          <a:p>
            <a:endParaRPr lang="en-IN" dirty="0"/>
          </a:p>
          <a:p>
            <a:r>
              <a:rPr lang="en-IN" sz="1800" b="1" dirty="0">
                <a:solidFill>
                  <a:srgbClr val="FFC000"/>
                </a:solidFill>
              </a:rPr>
              <a:t>Hands-on-Labs</a:t>
            </a:r>
            <a:r>
              <a:rPr lang="en-US" sz="1800" dirty="0"/>
              <a:t> to practice along with the training videos</a:t>
            </a:r>
          </a:p>
          <a:p>
            <a:endParaRPr lang="en-IN" dirty="0"/>
          </a:p>
          <a:p>
            <a:r>
              <a:rPr lang="en-IN" dirty="0"/>
              <a:t>Earn </a:t>
            </a:r>
            <a:r>
              <a:rPr lang="en-IN" b="1" dirty="0">
                <a:solidFill>
                  <a:srgbClr val="FFC000"/>
                </a:solidFill>
              </a:rPr>
              <a:t>APEX + AI Champion</a:t>
            </a:r>
            <a:r>
              <a:rPr lang="en-IN" dirty="0">
                <a:solidFill>
                  <a:srgbClr val="FFC000"/>
                </a:solidFill>
              </a:rPr>
              <a:t> </a:t>
            </a:r>
            <a:r>
              <a:rPr lang="en-IN" dirty="0"/>
              <a:t>Badge on completion</a:t>
            </a:r>
            <a:br>
              <a:rPr lang="en-IN" dirty="0"/>
            </a:br>
            <a:endParaRPr lang="en-IN" dirty="0"/>
          </a:p>
          <a:p>
            <a:endParaRPr lang="en-IN" dirty="0"/>
          </a:p>
        </p:txBody>
      </p:sp>
      <p:pic>
        <p:nvPicPr>
          <p:cNvPr id="18" name="Graphic 17" descr="Artificial Intelligence outline">
            <a:extLst>
              <a:ext uri="{FF2B5EF4-FFF2-40B4-BE49-F238E27FC236}">
                <a16:creationId xmlns:a16="http://schemas.microsoft.com/office/drawing/2014/main" id="{C3C5284F-ECE1-CF14-ECC7-15AF3B5835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754" y="1646785"/>
            <a:ext cx="1065276" cy="1065276"/>
          </a:xfrm>
          <a:prstGeom prst="rect">
            <a:avLst/>
          </a:prstGeom>
        </p:spPr>
      </p:pic>
      <p:pic>
        <p:nvPicPr>
          <p:cNvPr id="9" name="Graphic 8">
            <a:extLst>
              <a:ext uri="{FF2B5EF4-FFF2-40B4-BE49-F238E27FC236}">
                <a16:creationId xmlns:a16="http://schemas.microsoft.com/office/drawing/2014/main" id="{859BBF7C-0FBF-CE7F-8006-70A4931F72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035" y="4069208"/>
            <a:ext cx="606303" cy="606303"/>
          </a:xfrm>
          <a:prstGeom prst="rect">
            <a:avLst/>
          </a:prstGeom>
        </p:spPr>
      </p:pic>
      <p:sp>
        <p:nvSpPr>
          <p:cNvPr id="10" name="TextBox 9">
            <a:extLst>
              <a:ext uri="{FF2B5EF4-FFF2-40B4-BE49-F238E27FC236}">
                <a16:creationId xmlns:a16="http://schemas.microsoft.com/office/drawing/2014/main" id="{E0935475-E344-ECA2-0869-76A617C278C1}"/>
              </a:ext>
            </a:extLst>
          </p:cNvPr>
          <p:cNvSpPr txBox="1"/>
          <p:nvPr/>
        </p:nvSpPr>
        <p:spPr>
          <a:xfrm>
            <a:off x="9365584" y="2611632"/>
            <a:ext cx="1664233" cy="246221"/>
          </a:xfrm>
          <a:prstGeom prst="rect">
            <a:avLst/>
          </a:prstGeom>
          <a:noFill/>
        </p:spPr>
        <p:txBody>
          <a:bodyPr wrap="square" rtlCol="0">
            <a:spAutoFit/>
          </a:bodyPr>
          <a:lstStyle/>
          <a:p>
            <a:r>
              <a:rPr lang="en-US" sz="1000" dirty="0"/>
              <a:t>APEX + AI Champion</a:t>
            </a:r>
          </a:p>
        </p:txBody>
      </p:sp>
    </p:spTree>
    <p:extLst>
      <p:ext uri="{BB962C8B-B14F-4D97-AF65-F5344CB8AC3E}">
        <p14:creationId xmlns:p14="http://schemas.microsoft.com/office/powerpoint/2010/main" val="22409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6"/>
          </p:nvPr>
        </p:nvSpPr>
        <p:spPr>
          <a:xfrm>
            <a:off x="762000" y="6423660"/>
            <a:ext cx="365760" cy="365760"/>
          </a:xfrm>
        </p:spPr>
        <p:txBody>
          <a:bodyPr/>
          <a:lstStyle/>
          <a:p>
            <a:fld id="{345D60D9-5372-5F40-9443-0F9AE5BDC3C8}" type="slidenum">
              <a:rPr lang="en-US" smtClean="0"/>
              <a:pPr/>
              <a:t>48</a:t>
            </a:fld>
            <a:endParaRPr lang="en-US" dirty="0"/>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5"/>
          </p:nvPr>
        </p:nvSpPr>
        <p:spPr>
          <a:xfrm>
            <a:off x="1127759" y="6423978"/>
            <a:ext cx="5745379" cy="365125"/>
          </a:xfrm>
        </p:spPr>
        <p:txBody>
          <a:bodyPr/>
          <a:lstStyle/>
          <a:p>
            <a:r>
              <a:rPr lang="en-US" dirty="0"/>
              <a:t>Copyright © 2024, Oracle and/or its affiliates</a:t>
            </a:r>
          </a:p>
        </p:txBody>
      </p:sp>
      <p:sp>
        <p:nvSpPr>
          <p:cNvPr id="8" name="Title 1">
            <a:extLst>
              <a:ext uri="{FF2B5EF4-FFF2-40B4-BE49-F238E27FC236}">
                <a16:creationId xmlns:a16="http://schemas.microsoft.com/office/drawing/2014/main" id="{EF0F6944-5C1C-7E5C-C5C6-E7AF62AFB661}"/>
              </a:ext>
            </a:extLst>
          </p:cNvPr>
          <p:cNvSpPr>
            <a:spLocks noGrp="1"/>
          </p:cNvSpPr>
          <p:nvPr>
            <p:ph type="title"/>
          </p:nvPr>
        </p:nvSpPr>
        <p:spPr>
          <a:xfrm>
            <a:off x="768875" y="182403"/>
            <a:ext cx="10671048" cy="822960"/>
          </a:xfrm>
        </p:spPr>
        <p:txBody>
          <a:bodyPr/>
          <a:lstStyle/>
          <a:p>
            <a:r>
              <a:rPr lang="en-US" sz="3200" dirty="0">
                <a:solidFill>
                  <a:srgbClr val="FACD62"/>
                </a:solidFill>
              </a:rPr>
              <a:t>Everything about Oracle APEX</a:t>
            </a:r>
          </a:p>
        </p:txBody>
      </p:sp>
      <p:sp>
        <p:nvSpPr>
          <p:cNvPr id="9" name="Text Placeholder 2">
            <a:extLst>
              <a:ext uri="{FF2B5EF4-FFF2-40B4-BE49-F238E27FC236}">
                <a16:creationId xmlns:a16="http://schemas.microsoft.com/office/drawing/2014/main" id="{FB42D236-CE4E-3EE1-6EF6-D865FFB15F4A}"/>
              </a:ext>
            </a:extLst>
          </p:cNvPr>
          <p:cNvSpPr txBox="1">
            <a:spLocks/>
          </p:cNvSpPr>
          <p:nvPr/>
        </p:nvSpPr>
        <p:spPr>
          <a:xfrm>
            <a:off x="766763" y="1009904"/>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apex.oracle.com</a:t>
            </a:r>
          </a:p>
        </p:txBody>
      </p:sp>
      <p:pic>
        <p:nvPicPr>
          <p:cNvPr id="3" name="Picture 2">
            <a:extLst>
              <a:ext uri="{FF2B5EF4-FFF2-40B4-BE49-F238E27FC236}">
                <a16:creationId xmlns:a16="http://schemas.microsoft.com/office/drawing/2014/main" id="{7E58023F-4DFE-441B-C094-74C6FDCE2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1527619"/>
            <a:ext cx="9217024" cy="4789360"/>
          </a:xfrm>
          <a:prstGeom prst="rect">
            <a:avLst/>
          </a:prstGeom>
          <a:ln>
            <a:solidFill>
              <a:srgbClr val="FACD62"/>
            </a:solidFill>
          </a:ln>
        </p:spPr>
      </p:pic>
      <p:sp>
        <p:nvSpPr>
          <p:cNvPr id="2" name="Date Placeholder 11">
            <a:extLst>
              <a:ext uri="{FF2B5EF4-FFF2-40B4-BE49-F238E27FC236}">
                <a16:creationId xmlns:a16="http://schemas.microsoft.com/office/drawing/2014/main" id="{1362221B-C929-936B-0F2F-BB618E39D77D}"/>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126022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F718-0DB4-4FB6-90B9-39F449AB1A8A}"/>
              </a:ext>
            </a:extLst>
          </p:cNvPr>
          <p:cNvSpPr>
            <a:spLocks noGrp="1"/>
          </p:cNvSpPr>
          <p:nvPr>
            <p:ph type="title"/>
          </p:nvPr>
        </p:nvSpPr>
        <p:spPr>
          <a:xfrm>
            <a:off x="768875" y="3483973"/>
            <a:ext cx="5029200" cy="822960"/>
          </a:xfrm>
        </p:spPr>
        <p:txBody>
          <a:bodyPr/>
          <a:lstStyle/>
          <a:p>
            <a:r>
              <a:rPr lang="en-US" dirty="0"/>
              <a:t>Thank you</a:t>
            </a:r>
          </a:p>
        </p:txBody>
      </p:sp>
      <p:sp>
        <p:nvSpPr>
          <p:cNvPr id="5" name="Slide Number Placeholder 4">
            <a:extLst>
              <a:ext uri="{FF2B5EF4-FFF2-40B4-BE49-F238E27FC236}">
                <a16:creationId xmlns:a16="http://schemas.microsoft.com/office/drawing/2014/main" id="{D0C23B35-0345-42B2-96F6-71E81B96DD07}"/>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49</a:t>
            </a:fld>
            <a:endParaRPr lang="en-US" dirty="0"/>
          </a:p>
        </p:txBody>
      </p:sp>
      <p:sp>
        <p:nvSpPr>
          <p:cNvPr id="6" name="Footer Placeholder 5">
            <a:extLst>
              <a:ext uri="{FF2B5EF4-FFF2-40B4-BE49-F238E27FC236}">
                <a16:creationId xmlns:a16="http://schemas.microsoft.com/office/drawing/2014/main" id="{79E534F4-C2D5-4EA6-A797-45364DD2F710}"/>
              </a:ext>
            </a:extLst>
          </p:cNvPr>
          <p:cNvSpPr>
            <a:spLocks noGrp="1"/>
          </p:cNvSpPr>
          <p:nvPr>
            <p:ph type="ftr" sz="quarter" idx="39"/>
          </p:nvPr>
        </p:nvSpPr>
        <p:spPr>
          <a:xfrm>
            <a:off x="1127759" y="6423978"/>
            <a:ext cx="5745379" cy="365125"/>
          </a:xfrm>
        </p:spPr>
        <p:txBody>
          <a:bodyPr/>
          <a:lstStyle/>
          <a:p>
            <a:r>
              <a:rPr lang="en-US" dirty="0"/>
              <a:t>Copyright © 2024, Oracle and/or its affiliates</a:t>
            </a:r>
          </a:p>
        </p:txBody>
      </p:sp>
    </p:spTree>
    <p:extLst>
      <p:ext uri="{BB962C8B-B14F-4D97-AF65-F5344CB8AC3E}">
        <p14:creationId xmlns:p14="http://schemas.microsoft.com/office/powerpoint/2010/main" val="179069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Generative AI Support</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5</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dirty="0"/>
              <a:t>Copyright © 2024, Oracle and/or its affiliates</a:t>
            </a:r>
          </a:p>
        </p:txBody>
      </p:sp>
      <p:sp>
        <p:nvSpPr>
          <p:cNvPr id="2" name="Date Placeholder 1">
            <a:extLst>
              <a:ext uri="{FF2B5EF4-FFF2-40B4-BE49-F238E27FC236}">
                <a16:creationId xmlns:a16="http://schemas.microsoft.com/office/drawing/2014/main" id="{949DCD6E-2EA9-494B-A1EA-C357E465D147}"/>
              </a:ext>
            </a:extLst>
          </p:cNvPr>
          <p:cNvSpPr>
            <a:spLocks noGrp="1"/>
          </p:cNvSpPr>
          <p:nvPr>
            <p:ph type="dt" sz="half" idx="16"/>
          </p:nvPr>
        </p:nvSpPr>
        <p:spPr>
          <a:xfrm>
            <a:off x="6873138" y="6425604"/>
            <a:ext cx="2743200" cy="363500"/>
          </a:xfrm>
        </p:spPr>
        <p:txBody>
          <a:bodyPr/>
          <a:lstStyle/>
          <a:p>
            <a:r>
              <a:rPr lang="en-US" dirty="0"/>
              <a:t>Learn more at </a:t>
            </a:r>
            <a:r>
              <a:rPr lang="en-US" dirty="0" err="1"/>
              <a:t>apex.oracle.com</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4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75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7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0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Generative AI Service</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8472264" y="1772816"/>
            <a:ext cx="3529367" cy="4129310"/>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800" dirty="0">
                <a:latin typeface="Oracle Sans"/>
                <a:cs typeface="Arial"/>
              </a:rPr>
              <a:t>An abstraction to popular commercial </a:t>
            </a:r>
            <a:r>
              <a:rPr lang="en-IN" sz="1800" b="1" dirty="0">
                <a:solidFill>
                  <a:srgbClr val="FFC000"/>
                </a:solidFill>
                <a:latin typeface="Oracle Sans"/>
                <a:cs typeface="Arial"/>
              </a:rPr>
              <a:t>Generative AI products</a:t>
            </a:r>
            <a:r>
              <a:rPr lang="en-IN" sz="1800" dirty="0">
                <a:latin typeface="Oracle Sans"/>
                <a:cs typeface="Arial"/>
              </a:rPr>
              <a:t> like Open AI, Cohere and others</a:t>
            </a:r>
            <a:br>
              <a:rPr lang="en-IN" sz="1800" dirty="0">
                <a:latin typeface="Oracle Sans"/>
                <a:cs typeface="Arial"/>
              </a:rPr>
            </a:br>
            <a:br>
              <a:rPr lang="en-IN" sz="1800" dirty="0">
                <a:latin typeface="Oracle Sans"/>
                <a:cs typeface="Arial"/>
              </a:rPr>
            </a:br>
            <a:r>
              <a:rPr lang="en-US" sz="1800" dirty="0">
                <a:latin typeface="Oracle Sans"/>
                <a:cs typeface="Arial"/>
              </a:rPr>
              <a:t>Authenticates using </a:t>
            </a:r>
            <a:r>
              <a:rPr lang="en-US" sz="1800" b="1" dirty="0">
                <a:solidFill>
                  <a:srgbClr val="FFC000"/>
                </a:solidFill>
                <a:latin typeface="Oracle Sans"/>
                <a:cs typeface="Arial"/>
              </a:rPr>
              <a:t>Web Credentials</a:t>
            </a:r>
            <a:r>
              <a:rPr lang="en-US" sz="1800" dirty="0">
                <a:latin typeface="Oracle Sans"/>
                <a:cs typeface="Arial"/>
              </a:rPr>
              <a:t> in Oracle APEX</a:t>
            </a:r>
            <a:br>
              <a:rPr lang="en-US" sz="1800" dirty="0">
                <a:latin typeface="Oracle Sans"/>
                <a:cs typeface="Arial"/>
              </a:rPr>
            </a:br>
            <a:br>
              <a:rPr lang="en-US" sz="1800" dirty="0">
                <a:latin typeface="Oracle Sans"/>
                <a:cs typeface="Arial"/>
              </a:rPr>
            </a:br>
            <a:r>
              <a:rPr lang="en-US" sz="1800" dirty="0">
                <a:latin typeface="Oracle Sans"/>
                <a:cs typeface="Arial"/>
              </a:rPr>
              <a:t>Used by </a:t>
            </a:r>
            <a:r>
              <a:rPr lang="en-US" sz="1800" b="1" dirty="0">
                <a:solidFill>
                  <a:srgbClr val="FFC000"/>
                </a:solidFill>
                <a:latin typeface="Oracle Sans"/>
                <a:cs typeface="Arial"/>
              </a:rPr>
              <a:t>App Builder</a:t>
            </a:r>
            <a:r>
              <a:rPr lang="en-US" sz="1800" dirty="0">
                <a:solidFill>
                  <a:srgbClr val="FFC000"/>
                </a:solidFill>
                <a:latin typeface="Oracle Sans"/>
                <a:cs typeface="Arial"/>
              </a:rPr>
              <a:t>, </a:t>
            </a:r>
            <a:r>
              <a:rPr lang="en-US" sz="1800" b="1" dirty="0">
                <a:solidFill>
                  <a:srgbClr val="FFC000"/>
                </a:solidFill>
                <a:latin typeface="Oracle Sans"/>
                <a:cs typeface="Arial"/>
              </a:rPr>
              <a:t>AI Assistant </a:t>
            </a:r>
            <a:r>
              <a:rPr lang="en-US" sz="1800" dirty="0">
                <a:latin typeface="Oracle Sans"/>
                <a:cs typeface="Arial"/>
              </a:rPr>
              <a:t>&amp; </a:t>
            </a:r>
            <a:r>
              <a:rPr lang="en-US" sz="1800" b="1" dirty="0">
                <a:solidFill>
                  <a:srgbClr val="FFC000"/>
                </a:solidFill>
                <a:latin typeface="Oracle Sans"/>
                <a:cs typeface="Arial"/>
              </a:rPr>
              <a:t>APEX_AI PL/SQL API</a:t>
            </a:r>
            <a:br>
              <a:rPr lang="en-US" sz="1800" b="1" dirty="0">
                <a:latin typeface="Oracle Sans"/>
                <a:cs typeface="Arial"/>
              </a:rPr>
            </a:br>
            <a:br>
              <a:rPr lang="en-US" sz="1800" b="1" dirty="0">
                <a:latin typeface="Oracle Sans"/>
                <a:cs typeface="Arial"/>
              </a:rPr>
            </a:br>
            <a:r>
              <a:rPr lang="en-US" sz="1800" dirty="0">
                <a:latin typeface="Oracle Sans"/>
                <a:cs typeface="Arial"/>
              </a:rPr>
              <a:t>Can be enabled</a:t>
            </a:r>
            <a:r>
              <a:rPr lang="en-DE" sz="1800">
                <a:latin typeface="Oracle Sans"/>
                <a:cs typeface="Arial"/>
              </a:rPr>
              <a:t>/disabled on APEX</a:t>
            </a:r>
            <a:r>
              <a:rPr lang="en-DE" sz="1800" b="1">
                <a:latin typeface="Oracle Sans"/>
                <a:cs typeface="Arial"/>
              </a:rPr>
              <a:t> </a:t>
            </a:r>
            <a:r>
              <a:rPr lang="en-US" sz="1800" b="1" dirty="0">
                <a:solidFill>
                  <a:srgbClr val="FFC000"/>
                </a:solidFill>
                <a:latin typeface="Oracle Sans"/>
                <a:cs typeface="Arial"/>
              </a:rPr>
              <a:t>I</a:t>
            </a:r>
            <a:r>
              <a:rPr lang="en-DE" sz="1800" b="1">
                <a:solidFill>
                  <a:srgbClr val="FFC000"/>
                </a:solidFill>
                <a:latin typeface="Oracle Sans"/>
                <a:cs typeface="Arial"/>
              </a:rPr>
              <a:t>nstance</a:t>
            </a:r>
            <a:r>
              <a:rPr lang="en-DE" sz="1800">
                <a:latin typeface="Oracle Sans"/>
                <a:cs typeface="Arial"/>
              </a:rPr>
              <a:t> and </a:t>
            </a:r>
            <a:r>
              <a:rPr lang="en-US" sz="1800" b="1" dirty="0">
                <a:solidFill>
                  <a:srgbClr val="FFC000"/>
                </a:solidFill>
                <a:latin typeface="Oracle Sans"/>
                <a:cs typeface="Arial"/>
              </a:rPr>
              <a:t>W</a:t>
            </a:r>
            <a:r>
              <a:rPr lang="en-DE" sz="1800" b="1">
                <a:solidFill>
                  <a:srgbClr val="FFC000"/>
                </a:solidFill>
                <a:latin typeface="Oracle Sans"/>
                <a:cs typeface="Arial"/>
              </a:rPr>
              <a:t>orkspace </a:t>
            </a:r>
            <a:r>
              <a:rPr lang="en-DE" sz="1800">
                <a:latin typeface="Oracle Sans"/>
                <a:cs typeface="Arial"/>
              </a:rPr>
              <a:t>level</a:t>
            </a:r>
            <a:r>
              <a:rPr lang="en-US" sz="1800" dirty="0">
                <a:latin typeface="Oracle Sans"/>
                <a:cs typeface="Arial"/>
              </a:rPr>
              <a:t>s</a:t>
            </a:r>
            <a:endParaRPr lang="en-DE" sz="1800">
              <a:latin typeface="Oracle Sans"/>
              <a:cs typeface="Arial"/>
            </a:endParaRPr>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10" name="Picture 9">
            <a:extLst>
              <a:ext uri="{FF2B5EF4-FFF2-40B4-BE49-F238E27FC236}">
                <a16:creationId xmlns:a16="http://schemas.microsoft.com/office/drawing/2014/main" id="{DD1A9955-AF86-4572-2E2C-98060E110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60" y="1237667"/>
            <a:ext cx="7739291" cy="483705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56938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Create App from a Prompt</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7489053" y="2053172"/>
            <a:ext cx="4267074" cy="4405813"/>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800" dirty="0">
                <a:latin typeface="Oracle Sans"/>
                <a:cs typeface="Arial"/>
              </a:rPr>
              <a:t>Generate</a:t>
            </a:r>
            <a:r>
              <a:rPr lang="en-US" sz="1800" dirty="0">
                <a:solidFill>
                  <a:srgbClr val="312D2A"/>
                </a:solidFill>
                <a:latin typeface="Oracle Sans"/>
                <a:cs typeface="Arial"/>
              </a:rPr>
              <a:t> </a:t>
            </a:r>
            <a:r>
              <a:rPr lang="en-US" sz="1800" b="1" dirty="0">
                <a:solidFill>
                  <a:srgbClr val="FFC000"/>
                </a:solidFill>
                <a:latin typeface="Oracle Sans"/>
                <a:cs typeface="Arial"/>
              </a:rPr>
              <a:t>Application</a:t>
            </a:r>
            <a:r>
              <a:rPr lang="en-US" sz="1800" b="1" dirty="0">
                <a:solidFill>
                  <a:srgbClr val="C74634"/>
                </a:solidFill>
                <a:latin typeface="Oracle Sans"/>
                <a:cs typeface="Arial"/>
              </a:rPr>
              <a:t> </a:t>
            </a:r>
            <a:r>
              <a:rPr lang="en-US" sz="1800" b="1" dirty="0">
                <a:solidFill>
                  <a:srgbClr val="FFC000"/>
                </a:solidFill>
                <a:latin typeface="Oracle Sans"/>
                <a:cs typeface="Arial"/>
              </a:rPr>
              <a:t>Blueprint</a:t>
            </a:r>
            <a:r>
              <a:rPr lang="en-US" sz="1800" b="1" dirty="0">
                <a:solidFill>
                  <a:srgbClr val="C74634"/>
                </a:solidFill>
                <a:latin typeface="Oracle Sans"/>
                <a:cs typeface="Arial"/>
              </a:rPr>
              <a:t> </a:t>
            </a:r>
            <a:r>
              <a:rPr lang="en-US" sz="1800" dirty="0">
                <a:latin typeface="Oracle Sans"/>
                <a:cs typeface="Arial"/>
              </a:rPr>
              <a:t>based on a Prompt</a:t>
            </a:r>
          </a:p>
          <a:p>
            <a:pPr marL="0" lvl="2">
              <a:lnSpc>
                <a:spcPct val="100000"/>
              </a:lnSpc>
              <a:spcBef>
                <a:spcPts val="6000"/>
              </a:spcBef>
              <a:buClr>
                <a:schemeClr val="accent6"/>
              </a:buClr>
              <a:buSzPct val="150000"/>
            </a:pPr>
            <a:r>
              <a:rPr lang="en-US" sz="1800" dirty="0">
                <a:latin typeface="Oracle Sans"/>
                <a:cs typeface="Arial"/>
              </a:rPr>
              <a:t>Leverages </a:t>
            </a:r>
            <a:r>
              <a:rPr lang="en-US" sz="1800" b="1" dirty="0">
                <a:solidFill>
                  <a:srgbClr val="FFC000"/>
                </a:solidFill>
                <a:latin typeface="Oracle Sans"/>
                <a:cs typeface="Arial"/>
              </a:rPr>
              <a:t>APEX Dictionary Cache </a:t>
            </a:r>
            <a:r>
              <a:rPr lang="en-US" sz="1800" dirty="0">
                <a:latin typeface="Oracle Sans"/>
                <a:cs typeface="Arial"/>
              </a:rPr>
              <a:t>to identify relevant tables</a:t>
            </a:r>
          </a:p>
          <a:p>
            <a:pPr marL="0" lvl="2">
              <a:lnSpc>
                <a:spcPct val="100000"/>
              </a:lnSpc>
              <a:spcBef>
                <a:spcPts val="6000"/>
              </a:spcBef>
              <a:buClr>
                <a:schemeClr val="accent6"/>
              </a:buClr>
              <a:buSzPct val="150000"/>
            </a:pPr>
            <a:r>
              <a:rPr lang="en-US" sz="1800" dirty="0">
                <a:latin typeface="Oracle Sans"/>
                <a:cs typeface="Arial"/>
              </a:rPr>
              <a:t>Further, </a:t>
            </a:r>
            <a:r>
              <a:rPr lang="en-US" sz="1800" b="1" dirty="0">
                <a:solidFill>
                  <a:srgbClr val="FFC000"/>
                </a:solidFill>
                <a:latin typeface="Oracle Sans"/>
                <a:cs typeface="Arial"/>
              </a:rPr>
              <a:t>enhance the generated blueprint</a:t>
            </a:r>
            <a:r>
              <a:rPr lang="en-US" sz="1800" dirty="0">
                <a:solidFill>
                  <a:srgbClr val="C74634"/>
                </a:solidFill>
                <a:latin typeface="Oracle Sans"/>
                <a:cs typeface="Arial"/>
              </a:rPr>
              <a:t> </a:t>
            </a:r>
            <a:r>
              <a:rPr lang="en-US" sz="1800" dirty="0">
                <a:latin typeface="Oracle Sans"/>
                <a:cs typeface="Arial"/>
              </a:rPr>
              <a:t>with additional instructions</a:t>
            </a:r>
            <a:endParaRPr lang="en-US" sz="1800" b="1" dirty="0">
              <a:latin typeface="Oracle Sans"/>
              <a:cs typeface="Arial"/>
            </a:endParaRPr>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10" name="Picture 9">
            <a:extLst>
              <a:ext uri="{FF2B5EF4-FFF2-40B4-BE49-F238E27FC236}">
                <a16:creationId xmlns:a16="http://schemas.microsoft.com/office/drawing/2014/main" id="{DD1A9955-AF86-4572-2E2C-98060E110F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9751" y="1583440"/>
            <a:ext cx="5945884" cy="483705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81955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APEX Assistant in Code Editors</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6873138" y="1492789"/>
            <a:ext cx="4761947"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800" dirty="0">
                <a:latin typeface="Oracle Sans" panose="020B0503020204020204" pitchFamily="34" charset="0"/>
                <a:cs typeface="Oracle Sans" panose="020B0503020204020204" pitchFamily="34" charset="0"/>
              </a:rPr>
              <a:t>APEX Assistant in Code Editors leverage </a:t>
            </a:r>
            <a:r>
              <a:rPr lang="en-US" sz="1800" b="1" dirty="0">
                <a:solidFill>
                  <a:srgbClr val="FFC000"/>
                </a:solidFill>
                <a:latin typeface="Oracle Sans" panose="020B0503020204020204" pitchFamily="34" charset="0"/>
                <a:cs typeface="Oracle Sans" panose="020B0503020204020204" pitchFamily="34" charset="0"/>
              </a:rPr>
              <a:t>Generative AI Services</a:t>
            </a:r>
            <a:br>
              <a:rPr lang="en-IN" sz="1800" b="1" dirty="0">
                <a:solidFill>
                  <a:schemeClr val="accent1"/>
                </a:solidFill>
                <a:latin typeface="Oracle Sans" panose="020B0503020204020204" pitchFamily="34" charset="0"/>
                <a:cs typeface="Oracle Sans" panose="020B0503020204020204" pitchFamily="34" charset="0"/>
              </a:rPr>
            </a:br>
            <a:br>
              <a:rPr lang="en-IN" sz="1800" b="1" dirty="0">
                <a:solidFill>
                  <a:schemeClr val="accent1"/>
                </a:solidFill>
                <a:latin typeface="Oracle Sans" panose="020B0503020204020204" pitchFamily="34" charset="0"/>
                <a:cs typeface="Oracle Sans" panose="020B0503020204020204" pitchFamily="34" charset="0"/>
              </a:rPr>
            </a:br>
            <a:r>
              <a:rPr lang="en-US" sz="1800" dirty="0">
                <a:latin typeface="Oracle Sans" panose="020B0503020204020204" pitchFamily="34" charset="0"/>
                <a:cs typeface="Oracle Sans" panose="020B0503020204020204" pitchFamily="34" charset="0"/>
              </a:rPr>
              <a:t>Leverages</a:t>
            </a:r>
            <a:r>
              <a:rPr lang="en-US" sz="1800" dirty="0">
                <a:solidFill>
                  <a:srgbClr val="312D2A"/>
                </a:solidFill>
                <a:latin typeface="Oracle Sans" panose="020B0503020204020204" pitchFamily="34" charset="0"/>
                <a:cs typeface="Oracle Sans" panose="020B0503020204020204" pitchFamily="34" charset="0"/>
              </a:rPr>
              <a:t> </a:t>
            </a:r>
            <a:r>
              <a:rPr lang="en-US" sz="1800" b="1" dirty="0">
                <a:solidFill>
                  <a:srgbClr val="FFC000"/>
                </a:solidFill>
                <a:latin typeface="Oracle Sans" panose="020B0503020204020204" pitchFamily="34" charset="0"/>
                <a:cs typeface="Oracle Sans" panose="020B0503020204020204" pitchFamily="34" charset="0"/>
              </a:rPr>
              <a:t>APEX Dictionary Cache </a:t>
            </a:r>
            <a:r>
              <a:rPr lang="en-US" sz="1800" dirty="0">
                <a:latin typeface="Oracle Sans" panose="020B0503020204020204" pitchFamily="34" charset="0"/>
                <a:cs typeface="Oracle Sans" panose="020B0503020204020204" pitchFamily="34" charset="0"/>
              </a:rPr>
              <a:t>to identify relevant tables</a:t>
            </a:r>
            <a:br>
              <a:rPr lang="en-US" sz="1800" dirty="0">
                <a:solidFill>
                  <a:srgbClr val="312D2A"/>
                </a:solidFill>
                <a:latin typeface="Oracle Sans" panose="020B0503020204020204" pitchFamily="34" charset="0"/>
                <a:cs typeface="Oracle Sans" panose="020B0503020204020204" pitchFamily="34" charset="0"/>
              </a:rPr>
            </a:br>
            <a:br>
              <a:rPr lang="en-US" sz="1800" dirty="0">
                <a:solidFill>
                  <a:srgbClr val="312D2A"/>
                </a:solidFill>
                <a:latin typeface="Oracle Sans" panose="020B0503020204020204" pitchFamily="34" charset="0"/>
                <a:cs typeface="Oracle Sans" panose="020B0503020204020204" pitchFamily="34" charset="0"/>
              </a:rPr>
            </a:br>
            <a:r>
              <a:rPr lang="en-US" sz="1800" b="1" dirty="0">
                <a:solidFill>
                  <a:srgbClr val="FFC000"/>
                </a:solidFill>
                <a:latin typeface="Oracle Sans" panose="020B0503020204020204" pitchFamily="34" charset="0"/>
                <a:cs typeface="Oracle Sans" panose="020B0503020204020204" pitchFamily="34" charset="0"/>
              </a:rPr>
              <a:t>Generate SQL Queries</a:t>
            </a:r>
            <a:r>
              <a:rPr lang="en-US" sz="1800" dirty="0">
                <a:solidFill>
                  <a:srgbClr val="C74634"/>
                </a:solidFill>
                <a:latin typeface="Oracle Sans" panose="020B0503020204020204" pitchFamily="34" charset="0"/>
                <a:cs typeface="Oracle Sans" panose="020B0503020204020204" pitchFamily="34" charset="0"/>
              </a:rPr>
              <a:t> </a:t>
            </a:r>
            <a:r>
              <a:rPr lang="en-US" sz="1800" dirty="0">
                <a:latin typeface="Oracle Sans" panose="020B0503020204020204" pitchFamily="34" charset="0"/>
                <a:cs typeface="Oracle Sans" panose="020B0503020204020204" pitchFamily="34" charset="0"/>
              </a:rPr>
              <a:t>for form and report regions using the Query Builder mode.</a:t>
            </a:r>
            <a:br>
              <a:rPr lang="en-US" sz="1800" dirty="0">
                <a:latin typeface="Oracle Sans" panose="020B0503020204020204" pitchFamily="34" charset="0"/>
                <a:cs typeface="Oracle Sans" panose="020B0503020204020204" pitchFamily="34" charset="0"/>
              </a:rPr>
            </a:br>
            <a:br>
              <a:rPr lang="en-US" sz="1800" dirty="0">
                <a:solidFill>
                  <a:srgbClr val="312D2A"/>
                </a:solidFill>
                <a:latin typeface="Oracle Sans" panose="020B0503020204020204" pitchFamily="34" charset="0"/>
                <a:cs typeface="Oracle Sans" panose="020B0503020204020204" pitchFamily="34" charset="0"/>
              </a:rPr>
            </a:br>
            <a:r>
              <a:rPr lang="en-US" sz="1800" b="1" dirty="0">
                <a:solidFill>
                  <a:srgbClr val="FFC000"/>
                </a:solidFill>
                <a:latin typeface="Oracle Sans" panose="020B0503020204020204" pitchFamily="34" charset="0"/>
                <a:cs typeface="Oracle Sans" panose="020B0503020204020204" pitchFamily="34" charset="0"/>
              </a:rPr>
              <a:t>Generate PL/SQL, JavaScript, HTML, and CSS Code </a:t>
            </a:r>
            <a:r>
              <a:rPr lang="en-US" sz="1800" dirty="0">
                <a:latin typeface="Oracle Sans" panose="020B0503020204020204" pitchFamily="34" charset="0"/>
                <a:cs typeface="Oracle Sans" panose="020B0503020204020204" pitchFamily="34" charset="0"/>
              </a:rPr>
              <a:t>using the General Assistance mode.</a:t>
            </a:r>
            <a:br>
              <a:rPr lang="en-US" sz="1800" dirty="0">
                <a:latin typeface="Oracle Sans" panose="020B0503020204020204" pitchFamily="34" charset="0"/>
                <a:cs typeface="Oracle Sans" panose="020B0503020204020204" pitchFamily="34" charset="0"/>
              </a:rPr>
            </a:br>
            <a:br>
              <a:rPr lang="en-US" sz="1800" dirty="0">
                <a:latin typeface="Oracle Sans" panose="020B0503020204020204" pitchFamily="34" charset="0"/>
                <a:cs typeface="Oracle Sans" panose="020B0503020204020204" pitchFamily="34" charset="0"/>
              </a:rPr>
            </a:br>
            <a:r>
              <a:rPr lang="en-US" sz="1800" b="1" dirty="0">
                <a:solidFill>
                  <a:srgbClr val="FFC000"/>
                </a:solidFill>
                <a:latin typeface="Oracle Sans" panose="020B0503020204020204" pitchFamily="34" charset="0"/>
                <a:cs typeface="Oracle Sans" panose="020B0503020204020204" pitchFamily="34" charset="0"/>
              </a:rPr>
              <a:t>Improve</a:t>
            </a:r>
            <a:r>
              <a:rPr lang="en-US" sz="1800" dirty="0">
                <a:solidFill>
                  <a:schemeClr val="tx1">
                    <a:lumMod val="90000"/>
                    <a:lumOff val="10000"/>
                  </a:schemeClr>
                </a:solidFill>
                <a:latin typeface="Oracle Sans" panose="020B0503020204020204" pitchFamily="34" charset="0"/>
                <a:cs typeface="Oracle Sans" panose="020B0503020204020204" pitchFamily="34" charset="0"/>
              </a:rPr>
              <a:t> </a:t>
            </a:r>
            <a:r>
              <a:rPr lang="en-US" sz="1800" dirty="0">
                <a:latin typeface="Oracle Sans" panose="020B0503020204020204" pitchFamily="34" charset="0"/>
                <a:cs typeface="Oracle Sans" panose="020B0503020204020204" pitchFamily="34" charset="0"/>
              </a:rPr>
              <a:t>&amp;</a:t>
            </a:r>
            <a:r>
              <a:rPr lang="en-US" sz="1800" dirty="0">
                <a:solidFill>
                  <a:schemeClr val="tx1">
                    <a:lumMod val="90000"/>
                    <a:lumOff val="10000"/>
                  </a:schemeClr>
                </a:solidFill>
                <a:latin typeface="Oracle Sans" panose="020B0503020204020204" pitchFamily="34" charset="0"/>
                <a:cs typeface="Oracle Sans" panose="020B0503020204020204" pitchFamily="34" charset="0"/>
              </a:rPr>
              <a:t> </a:t>
            </a:r>
            <a:r>
              <a:rPr lang="en-US" sz="1800" b="1" dirty="0">
                <a:solidFill>
                  <a:srgbClr val="FFC000"/>
                </a:solidFill>
                <a:latin typeface="Oracle Sans" panose="020B0503020204020204" pitchFamily="34" charset="0"/>
                <a:cs typeface="Oracle Sans" panose="020B0503020204020204" pitchFamily="34" charset="0"/>
              </a:rPr>
              <a:t>Explain</a:t>
            </a:r>
            <a:r>
              <a:rPr lang="en-US" sz="1800" dirty="0">
                <a:solidFill>
                  <a:schemeClr val="tx1">
                    <a:lumMod val="90000"/>
                    <a:lumOff val="10000"/>
                  </a:schemeClr>
                </a:solidFill>
                <a:latin typeface="Oracle Sans" panose="020B0503020204020204" pitchFamily="34" charset="0"/>
                <a:cs typeface="Oracle Sans" panose="020B0503020204020204" pitchFamily="34" charset="0"/>
              </a:rPr>
              <a:t> </a:t>
            </a:r>
            <a:r>
              <a:rPr lang="en-US" sz="1800" dirty="0">
                <a:latin typeface="Oracle Sans" panose="020B0503020204020204" pitchFamily="34" charset="0"/>
                <a:cs typeface="Oracle Sans" panose="020B0503020204020204" pitchFamily="34" charset="0"/>
              </a:rPr>
              <a:t>Quick Actions help improve and understand the selected code</a:t>
            </a:r>
          </a:p>
          <a:p>
            <a:pPr marL="0" lvl="2">
              <a:lnSpc>
                <a:spcPct val="100000"/>
              </a:lnSpc>
              <a:spcBef>
                <a:spcPts val="6000"/>
              </a:spcBef>
              <a:buClr>
                <a:schemeClr val="accent6"/>
              </a:buClr>
              <a:buSzPct val="150000"/>
            </a:pPr>
            <a:endParaRPr lang="en-US" sz="1800" b="1" dirty="0">
              <a:latin typeface="Oracle Sans"/>
              <a:cs typeface="Arial"/>
            </a:endParaRPr>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10" name="Picture 9">
            <a:extLst>
              <a:ext uri="{FF2B5EF4-FFF2-40B4-BE49-F238E27FC236}">
                <a16:creationId xmlns:a16="http://schemas.microsoft.com/office/drawing/2014/main" id="{DD1A9955-AF86-4572-2E2C-98060E110F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267" y="1832500"/>
            <a:ext cx="5945884" cy="389349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5845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Open AI Assistant Dynamic Action</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2024,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4CE3B3B0-2A85-B96C-5922-EBEC46749E51}"/>
              </a:ext>
            </a:extLst>
          </p:cNvPr>
          <p:cNvSpPr txBox="1">
            <a:spLocks/>
          </p:cNvSpPr>
          <p:nvPr/>
        </p:nvSpPr>
        <p:spPr>
          <a:xfrm>
            <a:off x="6840594" y="1411350"/>
            <a:ext cx="4871187"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800" dirty="0">
                <a:latin typeface="Oracle Sans"/>
                <a:cs typeface="Arial"/>
              </a:rPr>
              <a:t>A</a:t>
            </a:r>
            <a:r>
              <a:rPr lang="en-IN" sz="1800" dirty="0">
                <a:solidFill>
                  <a:srgbClr val="312D2A"/>
                </a:solidFill>
                <a:latin typeface="Oracle Sans"/>
                <a:cs typeface="Arial"/>
              </a:rPr>
              <a:t> </a:t>
            </a:r>
            <a:r>
              <a:rPr lang="en-IN" sz="1800" b="1" dirty="0">
                <a:solidFill>
                  <a:srgbClr val="FFC000"/>
                </a:solidFill>
                <a:latin typeface="Oracle Sans" panose="020B0503020204020204" pitchFamily="34" charset="0"/>
                <a:cs typeface="Oracle Sans" panose="020B0503020204020204" pitchFamily="34" charset="0"/>
              </a:rPr>
              <a:t>Native Dynamic Action </a:t>
            </a:r>
            <a:r>
              <a:rPr lang="en-IN" sz="1800" dirty="0">
                <a:latin typeface="Oracle Sans"/>
                <a:cs typeface="Arial"/>
              </a:rPr>
              <a:t>in Oracle APEX which opens an AI Chat User Interface</a:t>
            </a:r>
          </a:p>
          <a:p>
            <a:pPr marL="0" lvl="2">
              <a:lnSpc>
                <a:spcPct val="100000"/>
              </a:lnSpc>
              <a:spcBef>
                <a:spcPts val="6000"/>
              </a:spcBef>
              <a:buClr>
                <a:schemeClr val="accent6"/>
              </a:buClr>
              <a:buSzPct val="150000"/>
            </a:pPr>
            <a:r>
              <a:rPr lang="en-US" sz="1800" dirty="0">
                <a:latin typeface="Oracle Sans"/>
                <a:cs typeface="Arial"/>
              </a:rPr>
              <a:t>Leverages </a:t>
            </a:r>
            <a:r>
              <a:rPr lang="en-US" sz="1800" b="1" dirty="0">
                <a:solidFill>
                  <a:srgbClr val="FFC000"/>
                </a:solidFill>
                <a:latin typeface="Oracle Sans" panose="020B0503020204020204" pitchFamily="34" charset="0"/>
                <a:cs typeface="Oracle Sans" panose="020B0503020204020204" pitchFamily="34" charset="0"/>
              </a:rPr>
              <a:t>Generative AI Services </a:t>
            </a:r>
            <a:r>
              <a:rPr lang="en-US" sz="1800" dirty="0">
                <a:latin typeface="Oracle Sans"/>
                <a:cs typeface="Arial"/>
              </a:rPr>
              <a:t>configured </a:t>
            </a:r>
            <a:br>
              <a:rPr lang="en-US" sz="1800" dirty="0">
                <a:latin typeface="Oracle Sans"/>
                <a:cs typeface="Arial"/>
              </a:rPr>
            </a:br>
            <a:r>
              <a:rPr lang="en-US" sz="1800" dirty="0">
                <a:latin typeface="Oracle Sans"/>
                <a:cs typeface="Arial"/>
              </a:rPr>
              <a:t>under Workspace Utilities</a:t>
            </a:r>
            <a:br>
              <a:rPr lang="en-US" sz="1800" dirty="0">
                <a:latin typeface="Oracle Sans"/>
                <a:cs typeface="Arial"/>
              </a:rPr>
            </a:br>
            <a:br>
              <a:rPr lang="en-IN" sz="1800" b="1" dirty="0">
                <a:latin typeface="Oracle Sans" panose="020B0503020204020204" pitchFamily="34" charset="0"/>
                <a:cs typeface="Oracle Sans" panose="020B0503020204020204" pitchFamily="34" charset="0"/>
              </a:rPr>
            </a:br>
            <a:br>
              <a:rPr lang="en-IN" sz="1800" b="1" dirty="0">
                <a:solidFill>
                  <a:schemeClr val="accent1"/>
                </a:solidFill>
                <a:latin typeface="Oracle Sans" panose="020B0503020204020204" pitchFamily="34" charset="0"/>
                <a:cs typeface="Oracle Sans" panose="020B0503020204020204" pitchFamily="34" charset="0"/>
              </a:rPr>
            </a:br>
            <a:r>
              <a:rPr lang="en-US" sz="1800" dirty="0">
                <a:latin typeface="Oracle Sans"/>
                <a:cs typeface="Arial"/>
              </a:rPr>
              <a:t>Rendered</a:t>
            </a:r>
            <a:r>
              <a:rPr lang="en-US" sz="1800" dirty="0">
                <a:solidFill>
                  <a:srgbClr val="312D2A"/>
                </a:solidFill>
                <a:latin typeface="Oracle Sans"/>
                <a:cs typeface="Arial"/>
              </a:rPr>
              <a:t> </a:t>
            </a:r>
            <a:r>
              <a:rPr lang="en-US" sz="1800" b="1" dirty="0">
                <a:solidFill>
                  <a:srgbClr val="FFC000"/>
                </a:solidFill>
                <a:latin typeface="Oracle Sans" panose="020B0503020204020204" pitchFamily="34" charset="0"/>
                <a:cs typeface="Oracle Sans" panose="020B0503020204020204" pitchFamily="34" charset="0"/>
              </a:rPr>
              <a:t>Inline</a:t>
            </a:r>
            <a:r>
              <a:rPr lang="en-US" sz="1800" dirty="0">
                <a:solidFill>
                  <a:srgbClr val="312D2A"/>
                </a:solidFill>
                <a:latin typeface="Oracle Sans"/>
                <a:cs typeface="Arial"/>
              </a:rPr>
              <a:t> </a:t>
            </a:r>
            <a:r>
              <a:rPr lang="en-US" sz="1800" dirty="0">
                <a:latin typeface="Oracle Sans"/>
                <a:cs typeface="Arial"/>
              </a:rPr>
              <a:t>or as a </a:t>
            </a:r>
            <a:r>
              <a:rPr lang="en-US" sz="1800" b="1" dirty="0">
                <a:solidFill>
                  <a:srgbClr val="FFC000"/>
                </a:solidFill>
                <a:latin typeface="Oracle Sans" panose="020B0503020204020204" pitchFamily="34" charset="0"/>
                <a:cs typeface="Oracle Sans" panose="020B0503020204020204" pitchFamily="34" charset="0"/>
              </a:rPr>
              <a:t>Dialog</a:t>
            </a:r>
          </a:p>
          <a:p>
            <a:pPr marL="0" lvl="2">
              <a:lnSpc>
                <a:spcPct val="100000"/>
              </a:lnSpc>
              <a:spcBef>
                <a:spcPts val="6000"/>
              </a:spcBef>
              <a:buClr>
                <a:schemeClr val="accent6"/>
              </a:buClr>
              <a:buSzPct val="150000"/>
            </a:pPr>
            <a:r>
              <a:rPr lang="en-US" sz="1800" dirty="0">
                <a:latin typeface="Oracle Sans"/>
                <a:cs typeface="Arial"/>
              </a:rPr>
              <a:t>Configurable </a:t>
            </a:r>
            <a:r>
              <a:rPr lang="en-US" sz="1800" b="1" dirty="0">
                <a:solidFill>
                  <a:srgbClr val="FFC000"/>
                </a:solidFill>
                <a:latin typeface="Oracle Sans" panose="020B0503020204020204" pitchFamily="34" charset="0"/>
                <a:cs typeface="Oracle Sans" panose="020B0503020204020204" pitchFamily="34" charset="0"/>
              </a:rPr>
              <a:t>System Prompt</a:t>
            </a:r>
            <a:r>
              <a:rPr lang="en-US" sz="1800" b="1" dirty="0">
                <a:solidFill>
                  <a:srgbClr val="FFC000"/>
                </a:solidFill>
                <a:latin typeface="Oracle Sans"/>
                <a:cs typeface="Arial"/>
              </a:rPr>
              <a:t> </a:t>
            </a:r>
            <a:r>
              <a:rPr lang="en-US" sz="1800" dirty="0">
                <a:latin typeface="Oracle Sans"/>
                <a:cs typeface="Arial"/>
              </a:rPr>
              <a:t>and </a:t>
            </a:r>
            <a:r>
              <a:rPr lang="en-US" sz="1800" b="1" dirty="0">
                <a:solidFill>
                  <a:srgbClr val="FFC000"/>
                </a:solidFill>
                <a:latin typeface="Oracle Sans" panose="020B0503020204020204" pitchFamily="34" charset="0"/>
                <a:cs typeface="Oracle Sans" panose="020B0503020204020204" pitchFamily="34" charset="0"/>
              </a:rPr>
              <a:t>Welcome</a:t>
            </a:r>
            <a:r>
              <a:rPr lang="en-US" sz="1800" b="1" dirty="0">
                <a:solidFill>
                  <a:srgbClr val="C74634"/>
                </a:solidFill>
                <a:latin typeface="Oracle Sans" panose="020B0503020204020204" pitchFamily="34" charset="0"/>
                <a:cs typeface="Oracle Sans" panose="020B0503020204020204" pitchFamily="34" charset="0"/>
              </a:rPr>
              <a:t> </a:t>
            </a:r>
            <a:r>
              <a:rPr lang="en-US" sz="1800" b="1" dirty="0">
                <a:solidFill>
                  <a:srgbClr val="FFC000"/>
                </a:solidFill>
                <a:latin typeface="Oracle Sans" panose="020B0503020204020204" pitchFamily="34" charset="0"/>
                <a:cs typeface="Oracle Sans" panose="020B0503020204020204" pitchFamily="34" charset="0"/>
              </a:rPr>
              <a:t>Message</a:t>
            </a:r>
          </a:p>
          <a:p>
            <a:pPr marL="0" lvl="2">
              <a:lnSpc>
                <a:spcPct val="100000"/>
              </a:lnSpc>
              <a:spcBef>
                <a:spcPts val="6000"/>
              </a:spcBef>
              <a:buClr>
                <a:schemeClr val="accent6"/>
              </a:buClr>
              <a:buSzPct val="150000"/>
            </a:pPr>
            <a:endParaRPr lang="en-US" sz="1800" b="1" dirty="0">
              <a:solidFill>
                <a:srgbClr val="C74634"/>
              </a:solidFill>
              <a:latin typeface="Oracle Sans" panose="020B0503020204020204" pitchFamily="34" charset="0"/>
              <a:cs typeface="Oracle Sans" panose="020B0503020204020204" pitchFamily="34" charset="0"/>
            </a:endParaRPr>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9" name="Picture 8">
            <a:extLst>
              <a:ext uri="{FF2B5EF4-FFF2-40B4-BE49-F238E27FC236}">
                <a16:creationId xmlns:a16="http://schemas.microsoft.com/office/drawing/2014/main" id="{B0AE342E-261B-3D2B-A06B-A121D2DDE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5400" y="1578498"/>
            <a:ext cx="4534522" cy="4003547"/>
          </a:xfrm>
          <a:prstGeom prst="rect">
            <a:avLst/>
          </a:prstGeom>
          <a:effectLst>
            <a:outerShdw blurRad="50800" dist="38100" algn="l" rotWithShape="0">
              <a:prstClr val="black">
                <a:alpha val="40000"/>
              </a:prstClr>
            </a:outerShdw>
          </a:effectLst>
        </p:spPr>
      </p:pic>
      <p:pic>
        <p:nvPicPr>
          <p:cNvPr id="4" name="Picture 3">
            <a:extLst>
              <a:ext uri="{FF2B5EF4-FFF2-40B4-BE49-F238E27FC236}">
                <a16:creationId xmlns:a16="http://schemas.microsoft.com/office/drawing/2014/main" id="{B558F396-D0B3-343A-1978-EBBD4D5D8FDD}"/>
              </a:ext>
            </a:extLst>
          </p:cNvPr>
          <p:cNvPicPr>
            <a:picLocks noChangeAspect="1"/>
          </p:cNvPicPr>
          <p:nvPr/>
        </p:nvPicPr>
        <p:blipFill>
          <a:blip r:embed="rId4"/>
          <a:stretch>
            <a:fillRect/>
          </a:stretch>
        </p:blipFill>
        <p:spPr>
          <a:xfrm>
            <a:off x="2814794" y="3605503"/>
            <a:ext cx="3591357" cy="2639253"/>
          </a:xfrm>
          <a:prstGeom prst="rect">
            <a:avLst/>
          </a:prstGeom>
          <a:ln>
            <a:no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223773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ent Master Pillars">
  <a:themeElements>
    <a:clrScheme name="Oracle Slate 10-21.1">
      <a:dk1>
        <a:srgbClr val="312D2A"/>
      </a:dk1>
      <a:lt1>
        <a:srgbClr val="FCFBFA"/>
      </a:lt1>
      <a:dk2>
        <a:srgbClr val="312D2A"/>
      </a:dk2>
      <a:lt2>
        <a:srgbClr val="FCFBFA"/>
      </a:lt2>
      <a:accent1>
        <a:srgbClr val="EDF6F6"/>
      </a:accent1>
      <a:accent2>
        <a:srgbClr val="D7E5E5"/>
      </a:accent2>
      <a:accent3>
        <a:srgbClr val="A9BBBC"/>
      </a:accent3>
      <a:accent4>
        <a:srgbClr val="8B9D9E"/>
      </a:accent4>
      <a:accent5>
        <a:srgbClr val="606C6D"/>
      </a:accent5>
      <a:accent6>
        <a:srgbClr val="464F4F"/>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Oracle Red">
      <a:srgbClr val="C74634"/>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Presentation6" id="{A155A6C2-F83A-3448-B24C-1CED696B7B86}" vid="{457E1028-871F-1D48-9499-066A60E28B84}"/>
    </a:ext>
  </a:extLst>
</a:theme>
</file>

<file path=ppt/theme/theme2.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40609</TotalTime>
  <Words>5363</Words>
  <Application>Microsoft Macintosh PowerPoint</Application>
  <PresentationFormat>Widescreen</PresentationFormat>
  <Paragraphs>557</Paragraphs>
  <Slides>52</Slides>
  <Notes>39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-apple-system</vt:lpstr>
      <vt:lpstr>Arial</vt:lpstr>
      <vt:lpstr>Georgia</vt:lpstr>
      <vt:lpstr>Open Sans SemiBold</vt:lpstr>
      <vt:lpstr>Oracle Sans</vt:lpstr>
      <vt:lpstr>Oracle Sans Extra Bold</vt:lpstr>
      <vt:lpstr>Oracle Sans Light</vt:lpstr>
      <vt:lpstr>Oracle Sans Tab</vt:lpstr>
      <vt:lpstr>Oracle Sans Tab Light</vt:lpstr>
      <vt:lpstr>OracleSansTab</vt:lpstr>
      <vt:lpstr>System Font Regular</vt:lpstr>
      <vt:lpstr>Parent Master Pillars</vt:lpstr>
      <vt:lpstr>Oracle APEX 24.1</vt:lpstr>
      <vt:lpstr>PowerPoint Presentation</vt:lpstr>
      <vt:lpstr>What’s New in Oracle APEX 24.1?</vt:lpstr>
      <vt:lpstr>Oracle APEX 24.1: What’s New?</vt:lpstr>
      <vt:lpstr>PowerPoint Presentation</vt:lpstr>
      <vt:lpstr>Generative AI Service</vt:lpstr>
      <vt:lpstr>Create App from a Prompt</vt:lpstr>
      <vt:lpstr>APEX Assistant in Code Editors</vt:lpstr>
      <vt:lpstr>Open AI Assistant Dynamic Action</vt:lpstr>
      <vt:lpstr>PowerPoint Presentation</vt:lpstr>
      <vt:lpstr>Oracle AI Vector Search - Overview</vt:lpstr>
      <vt:lpstr>JSON Relational Duality</vt:lpstr>
      <vt:lpstr>Server-Side JavaScript for Business Logic</vt:lpstr>
      <vt:lpstr>PowerPoint Presentation</vt:lpstr>
      <vt:lpstr>Workflow Enhancements</vt:lpstr>
      <vt:lpstr>Working Copy Enhancements</vt:lpstr>
      <vt:lpstr>Pixel-Perfect Reports using OCI Document Generator Pre-Built Function</vt:lpstr>
      <vt:lpstr>Template Components Enhancements</vt:lpstr>
      <vt:lpstr>PowerPoint Presentation</vt:lpstr>
      <vt:lpstr>New Select One and Select-Many Item Types</vt:lpstr>
      <vt:lpstr>Date Picker Support in Faceted Search and Smart Filters</vt:lpstr>
      <vt:lpstr>Declarative BLOB/CLOB File Download Support</vt:lpstr>
      <vt:lpstr>Server Side Geocoding</vt:lpstr>
      <vt:lpstr>Multi-Domain Support for SAML Authentication</vt:lpstr>
      <vt:lpstr>Improvements to REST Source Infrastructure </vt:lpstr>
      <vt:lpstr>Support for Database Credentials </vt:lpstr>
      <vt:lpstr>PowerPoint Presentation</vt:lpstr>
      <vt:lpstr>Component Groups</vt:lpstr>
      <vt:lpstr>Improved Shared Components Subscriptions </vt:lpstr>
      <vt:lpstr>Multi-Value Item Type Support and Custom Separators Support</vt:lpstr>
      <vt:lpstr>Readable Export Enhancements</vt:lpstr>
      <vt:lpstr>PowerPoint Presentation</vt:lpstr>
      <vt:lpstr>Builder Extensions Enhancements</vt:lpstr>
      <vt:lpstr>Page Designer Improvements</vt:lpstr>
      <vt:lpstr>App Builder Enhancements </vt:lpstr>
      <vt:lpstr>PowerPoint Presentation</vt:lpstr>
      <vt:lpstr>Translation of Runtime Messages into Ukrainian and Vietnamese</vt:lpstr>
      <vt:lpstr>Accessibility Improvements </vt:lpstr>
      <vt:lpstr>PL/SQL API Updates</vt:lpstr>
      <vt:lpstr>PL/SQL API Updates</vt:lpstr>
      <vt:lpstr>JavaScript Library Upgrades </vt:lpstr>
      <vt:lpstr>Oracle APEX Training and Certification</vt:lpstr>
      <vt:lpstr>Oracle APEX Training &amp; Certification</vt:lpstr>
      <vt:lpstr>Learn the Fundamentals of Oracle APEX</vt:lpstr>
      <vt:lpstr>Become an Oracle APEX Professional</vt:lpstr>
      <vt:lpstr>Get Oracle APEX Certified</vt:lpstr>
      <vt:lpstr>Empowering Low Code Apps with AI</vt:lpstr>
      <vt:lpstr>Everything about Oracle APEX</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Chiara Van der Auwermeulen</dc:creator>
  <cp:lastModifiedBy>Apoorva Srinivas</cp:lastModifiedBy>
  <cp:revision>677</cp:revision>
  <dcterms:created xsi:type="dcterms:W3CDTF">2024-04-25T16:11:12Z</dcterms:created>
  <dcterms:modified xsi:type="dcterms:W3CDTF">2024-07-03T16:57:10Z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2231507</vt:lpwstr>
  </property>
  <property fmtid="{D5CDD505-2E9C-101B-9397-08002B2CF9AE}" pid="3" name="NXPowerLiteSettings">
    <vt:lpwstr>C700052003A000</vt:lpwstr>
  </property>
  <property fmtid="{D5CDD505-2E9C-101B-9397-08002B2CF9AE}" pid="4" name="NXPowerLiteVersion">
    <vt:lpwstr>D8.0.11</vt:lpwstr>
  </property>
</Properties>
</file>